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96" r:id="rId2"/>
    <p:sldId id="257" r:id="rId3"/>
    <p:sldId id="298" r:id="rId4"/>
    <p:sldId id="297" r:id="rId5"/>
    <p:sldId id="299" r:id="rId6"/>
    <p:sldId id="300" r:id="rId7"/>
    <p:sldId id="264" r:id="rId8"/>
    <p:sldId id="287" r:id="rId9"/>
    <p:sldId id="302" r:id="rId10"/>
    <p:sldId id="303" r:id="rId11"/>
    <p:sldId id="304" r:id="rId12"/>
    <p:sldId id="322" r:id="rId13"/>
    <p:sldId id="321" r:id="rId14"/>
    <p:sldId id="320" r:id="rId15"/>
    <p:sldId id="326" r:id="rId16"/>
    <p:sldId id="319" r:id="rId17"/>
    <p:sldId id="324" r:id="rId18"/>
    <p:sldId id="325" r:id="rId19"/>
    <p:sldId id="327" r:id="rId20"/>
    <p:sldId id="323" r:id="rId21"/>
    <p:sldId id="318" r:id="rId22"/>
    <p:sldId id="285" r:id="rId23"/>
    <p:sldId id="286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Raleway" pitchFamily="2" charset="0"/>
      <p:regular r:id="rId34"/>
      <p:bold r:id="rId35"/>
      <p:italic r:id="rId36"/>
      <p:boldItalic r:id="rId37"/>
    </p:embeddedFont>
    <p:embeddedFont>
      <p:font typeface="Raleway Bold" charset="0"/>
      <p:regular r:id="rId38"/>
    </p:embeddedFont>
    <p:embeddedFont>
      <p:font typeface="Raleway Bold Italics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g+j4fuN+9FRz08zJqp+vzISU/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93"/>
    <a:srgbClr val="FFC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1039A3-D790-4657-BD37-6DBC59C49521}">
  <a:tblStyle styleId="{E51039A3-D790-4657-BD37-6DBC59C495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F07A14B-CF66-41EE-81B9-CF21F31F28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666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C0D2B-3B2A-6843-8BB2-DC517C07D247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647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9eae49e6a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9eae49e6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9207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2F572-C5C2-D944-15ED-EAA70FFC8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2BEBB12-50B0-8091-534D-6C4DBF8F19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4556"/>
            <a:ext cx="12355283" cy="694984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89504C0-51AE-306B-2DB2-D5F24AE9AD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-2103120" y="-14557"/>
            <a:ext cx="14468681" cy="694984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DDFF68D-254C-96DB-A507-7C739D7C8112}"/>
              </a:ext>
            </a:extLst>
          </p:cNvPr>
          <p:cNvSpPr txBox="1"/>
          <p:nvPr/>
        </p:nvSpPr>
        <p:spPr>
          <a:xfrm>
            <a:off x="549565" y="3944420"/>
            <a:ext cx="106184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chemeClr val="bg1"/>
                </a:solidFill>
                <a:highlight>
                  <a:srgbClr val="2D2D9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Proyecto de Fortalecimiento de las Economías Comunitarias </a:t>
            </a:r>
          </a:p>
          <a:p>
            <a:r>
              <a:rPr lang="es-MX" sz="2600" b="1" dirty="0">
                <a:solidFill>
                  <a:schemeClr val="bg1"/>
                </a:solidFill>
                <a:highlight>
                  <a:srgbClr val="2D2D9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 los Territorios de los Pueblos y Nacionalidades Indígenas, Afroecuatorianas y Montubias</a:t>
            </a:r>
          </a:p>
          <a:p>
            <a:r>
              <a:rPr lang="es-MX" sz="2600" b="1" dirty="0">
                <a:solidFill>
                  <a:schemeClr val="bg1"/>
                </a:solidFill>
                <a:highlight>
                  <a:srgbClr val="2D2D9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PROFECPIAM</a:t>
            </a:r>
            <a:endParaRPr lang="es-EC" sz="2600" b="1" dirty="0">
              <a:solidFill>
                <a:schemeClr val="bg1"/>
              </a:solidFill>
              <a:highlight>
                <a:srgbClr val="2D2D93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A4F8A12-F8C9-B81E-9BA7-98E973D4FF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8009" y="5552899"/>
            <a:ext cx="1372212" cy="267507"/>
          </a:xfrm>
          <a:prstGeom prst="rect">
            <a:avLst/>
          </a:prstGeom>
        </p:spPr>
      </p:pic>
      <p:sp>
        <p:nvSpPr>
          <p:cNvPr id="2" name="Paralelogramo 1">
            <a:extLst>
              <a:ext uri="{FF2B5EF4-FFF2-40B4-BE49-F238E27FC236}">
                <a16:creationId xmlns:a16="http://schemas.microsoft.com/office/drawing/2014/main" id="{D3C24263-89CB-18B4-256F-6DDE7BCFEB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9321" y="-14555"/>
            <a:ext cx="5262809" cy="513708"/>
          </a:xfrm>
          <a:prstGeom prst="parallelogram">
            <a:avLst/>
          </a:prstGeom>
          <a:solidFill>
            <a:srgbClr val="FFC7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41768A-66D1-3C00-3619-F6E9CBAB30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7500" y="80716"/>
            <a:ext cx="51703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i="1" dirty="0">
                <a:solidFill>
                  <a:srgbClr val="2D2D93"/>
                </a:solidFill>
                <a:latin typeface="Montserrat" pitchFamily="2" charset="77"/>
              </a:rPr>
              <a:t>Instituto Nacional de Economía Popular y Solidaria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55A815-98D0-0B75-77C0-E55D6432A8FF}"/>
              </a:ext>
            </a:extLst>
          </p:cNvPr>
          <p:cNvSpPr txBox="1"/>
          <p:nvPr/>
        </p:nvSpPr>
        <p:spPr>
          <a:xfrm>
            <a:off x="539286" y="5778500"/>
            <a:ext cx="69575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>
                <a:solidFill>
                  <a:schemeClr val="bg1"/>
                </a:solidFill>
                <a:highlight>
                  <a:srgbClr val="2D2D9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Diciembre </a:t>
            </a:r>
            <a:r>
              <a:rPr lang="es-EC" sz="2500" dirty="0">
                <a:solidFill>
                  <a:schemeClr val="bg1"/>
                </a:solidFill>
                <a:highlight>
                  <a:srgbClr val="2D2D9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5DB1CFE-B8F0-7189-60E5-61D9BB11DE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/>
          <a:stretch/>
        </p:blipFill>
        <p:spPr>
          <a:xfrm>
            <a:off x="9907404" y="5778500"/>
            <a:ext cx="1919111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69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17D88-08F1-4598-3EE4-0FC62E336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AA492F-7005-9AC1-A301-6C184C75F7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6" name="Google Shape;112;p2">
            <a:extLst>
              <a:ext uri="{FF2B5EF4-FFF2-40B4-BE49-F238E27FC236}">
                <a16:creationId xmlns:a16="http://schemas.microsoft.com/office/drawing/2014/main" id="{F692A0FE-8C1D-749D-6694-ED106AA1FF38}"/>
              </a:ext>
            </a:extLst>
          </p:cNvPr>
          <p:cNvSpPr txBox="1"/>
          <p:nvPr/>
        </p:nvSpPr>
        <p:spPr>
          <a:xfrm>
            <a:off x="1010400" y="195150"/>
            <a:ext cx="103967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2D2D93"/>
                </a:solidFill>
              </a:rPr>
              <a:t>Seguimiento de acuerdos:</a:t>
            </a:r>
            <a:endParaRPr sz="2000" dirty="0">
              <a:solidFill>
                <a:srgbClr val="2D2D93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2400" b="1" dirty="0">
                <a:solidFill>
                  <a:srgbClr val="2D2D93"/>
                </a:solidFill>
              </a:rPr>
              <a:t>Subproyectos pilotos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B25E78-6250-12EC-75C6-79AD19AE3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200" y="1292140"/>
            <a:ext cx="4209675" cy="478652"/>
          </a:xfrm>
        </p:spPr>
        <p:txBody>
          <a:bodyPr>
            <a:normAutofit lnSpcReduction="10000"/>
          </a:bodyPr>
          <a:lstStyle/>
          <a:p>
            <a:r>
              <a:rPr lang="es-MX" sz="2000" dirty="0">
                <a:latin typeface="+mj-lt"/>
              </a:rPr>
              <a:t>Activación del conocimiento</a:t>
            </a:r>
            <a:endParaRPr lang="es-EC" sz="2000" dirty="0">
              <a:latin typeface="+mj-lt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0730AE2-C5C0-439C-8D7D-CB5295C94700}"/>
              </a:ext>
            </a:extLst>
          </p:cNvPr>
          <p:cNvSpPr txBox="1"/>
          <p:nvPr/>
        </p:nvSpPr>
        <p:spPr>
          <a:xfrm>
            <a:off x="0" y="2032481"/>
            <a:ext cx="6096000" cy="1024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179"/>
              </a:lnSpc>
            </a:pPr>
            <a:r>
              <a:rPr lang="en-US" sz="28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“</a:t>
            </a:r>
            <a:r>
              <a:rPr lang="en-US" sz="28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Muchas</a:t>
            </a:r>
            <a:r>
              <a:rPr lang="en-US" sz="28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veces</a:t>
            </a:r>
            <a:r>
              <a:rPr lang="en-US" sz="28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usamos</a:t>
            </a:r>
            <a:r>
              <a:rPr lang="en-US" sz="28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marketing digital sin </a:t>
            </a:r>
            <a:r>
              <a:rPr lang="en-US" sz="28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saberlo</a:t>
            </a:r>
            <a:r>
              <a:rPr lang="en-US" sz="28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.”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0A8E195-A315-4B56-A954-6473AFCB8028}"/>
              </a:ext>
            </a:extLst>
          </p:cNvPr>
          <p:cNvSpPr/>
          <p:nvPr/>
        </p:nvSpPr>
        <p:spPr>
          <a:xfrm>
            <a:off x="1510514" y="3671961"/>
            <a:ext cx="1818474" cy="1274263"/>
          </a:xfrm>
          <a:custGeom>
            <a:avLst/>
            <a:gdLst/>
            <a:ahLst/>
            <a:cxnLst/>
            <a:rect l="l" t="t" r="r" b="b"/>
            <a:pathLst>
              <a:path w="3641598" h="4114800">
                <a:moveTo>
                  <a:pt x="0" y="0"/>
                </a:moveTo>
                <a:lnTo>
                  <a:pt x="3641598" y="0"/>
                </a:lnTo>
                <a:lnTo>
                  <a:pt x="3641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0681D-9FB4-4FAC-BD20-F56869F9AE13}"/>
              </a:ext>
            </a:extLst>
          </p:cNvPr>
          <p:cNvSpPr txBox="1"/>
          <p:nvPr/>
        </p:nvSpPr>
        <p:spPr>
          <a:xfrm>
            <a:off x="5815014" y="1928669"/>
            <a:ext cx="6096000" cy="3745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2493" lvl="1" indent="-326246" algn="l">
              <a:lnSpc>
                <a:spcPts val="4231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¿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Alguna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vez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has visto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productos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servicios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Facebook?</a:t>
            </a:r>
          </a:p>
          <a:p>
            <a:pPr marL="652493" lvl="1" indent="-326246" algn="l">
              <a:lnSpc>
                <a:spcPts val="4231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¿Has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pedido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algo por WhatsApp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después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ver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una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foto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mensaje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</a:p>
          <a:p>
            <a:pPr marL="652493" lvl="1" indent="-326246" algn="l">
              <a:lnSpc>
                <a:spcPts val="4231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¿Has dado “me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gusta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” o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compartido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una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publicación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 un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negocio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</a:p>
          <a:p>
            <a:pPr algn="l">
              <a:lnSpc>
                <a:spcPts val="4651"/>
              </a:lnSpc>
            </a:pPr>
            <a:endParaRPr lang="en-US" sz="20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E8395121-C47B-4936-A635-1E0B41055A7E}"/>
              </a:ext>
            </a:extLst>
          </p:cNvPr>
          <p:cNvSpPr txBox="1"/>
          <p:nvPr/>
        </p:nvSpPr>
        <p:spPr>
          <a:xfrm>
            <a:off x="1382499" y="5500798"/>
            <a:ext cx="8865030" cy="96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“El marketing digital </a:t>
            </a:r>
            <a:r>
              <a:rPr lang="en-US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ya</a:t>
            </a: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está</a:t>
            </a: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en</a:t>
            </a: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nuestra</a:t>
            </a: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vida</a:t>
            </a: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diaria</a:t>
            </a: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.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Hoy </a:t>
            </a:r>
            <a:r>
              <a:rPr lang="en-US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vamos</a:t>
            </a: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a </a:t>
            </a:r>
            <a:r>
              <a:rPr lang="en-US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aprender</a:t>
            </a: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a </a:t>
            </a:r>
            <a:r>
              <a:rPr lang="en-US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usarlo</a:t>
            </a: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a </a:t>
            </a:r>
            <a:r>
              <a:rPr lang="en-US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nuestro</a:t>
            </a:r>
            <a:r>
              <a:rPr lang="en-US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favor.”</a:t>
            </a:r>
          </a:p>
        </p:txBody>
      </p:sp>
    </p:spTree>
    <p:extLst>
      <p:ext uri="{BB962C8B-B14F-4D97-AF65-F5344CB8AC3E}">
        <p14:creationId xmlns:p14="http://schemas.microsoft.com/office/powerpoint/2010/main" val="409335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BB3C-3ADB-4E70-2754-A2CD2351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3EB89E-2D8F-9AC8-AE2E-CB68CE5BC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6" name="Google Shape;112;p2">
            <a:extLst>
              <a:ext uri="{FF2B5EF4-FFF2-40B4-BE49-F238E27FC236}">
                <a16:creationId xmlns:a16="http://schemas.microsoft.com/office/drawing/2014/main" id="{14C03F06-85D6-06D9-5800-9501DCD88AF3}"/>
              </a:ext>
            </a:extLst>
          </p:cNvPr>
          <p:cNvSpPr txBox="1"/>
          <p:nvPr/>
        </p:nvSpPr>
        <p:spPr>
          <a:xfrm>
            <a:off x="1010400" y="195150"/>
            <a:ext cx="103967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2D2D93"/>
                </a:solidFill>
              </a:rPr>
              <a:t>Seguimiento de acuerdos:</a:t>
            </a:r>
            <a:endParaRPr sz="2000" dirty="0">
              <a:solidFill>
                <a:srgbClr val="2D2D93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2400" b="1" dirty="0">
                <a:solidFill>
                  <a:srgbClr val="2D2D93"/>
                </a:solidFill>
              </a:rPr>
              <a:t>Subproyectos pilotos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96CB5FA-D01D-46E2-898A-10F6A95AC6D3}"/>
              </a:ext>
            </a:extLst>
          </p:cNvPr>
          <p:cNvSpPr txBox="1"/>
          <p:nvPr/>
        </p:nvSpPr>
        <p:spPr>
          <a:xfrm>
            <a:off x="505200" y="552704"/>
            <a:ext cx="5059493" cy="1038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900"/>
              </a:lnSpc>
            </a:pPr>
            <a:r>
              <a:rPr lang="en-US" sz="2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Qué</a:t>
            </a:r>
            <a:r>
              <a:rPr lang="en-US" sz="2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es </a:t>
            </a:r>
            <a:r>
              <a:rPr lang="en-US" sz="2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el</a:t>
            </a:r>
            <a:r>
              <a:rPr lang="en-US" sz="2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Marketing Digital?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320BBE7E-2CC0-4126-AA86-9B0F94016211}"/>
              </a:ext>
            </a:extLst>
          </p:cNvPr>
          <p:cNvGrpSpPr/>
          <p:nvPr/>
        </p:nvGrpSpPr>
        <p:grpSpPr>
          <a:xfrm>
            <a:off x="505200" y="1590745"/>
            <a:ext cx="7874302" cy="4021272"/>
            <a:chOff x="0" y="28575"/>
            <a:chExt cx="19736390" cy="7501345"/>
          </a:xfrm>
        </p:grpSpPr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4A32BE9D-5AE0-4408-B760-6B01BA1B2467}"/>
                </a:ext>
              </a:extLst>
            </p:cNvPr>
            <p:cNvSpPr txBox="1"/>
            <p:nvPr/>
          </p:nvSpPr>
          <p:spPr>
            <a:xfrm>
              <a:off x="0" y="28575"/>
              <a:ext cx="10811498" cy="647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509"/>
                </a:lnSpc>
              </a:pPr>
              <a:r>
                <a:rPr lang="en-US" sz="1800" b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Definición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E5FBBF17-8D38-46FE-B038-E4C847AC22F3}"/>
                </a:ext>
              </a:extLst>
            </p:cNvPr>
            <p:cNvSpPr txBox="1"/>
            <p:nvPr/>
          </p:nvSpPr>
          <p:spPr>
            <a:xfrm>
              <a:off x="0" y="1075607"/>
              <a:ext cx="19736390" cy="645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59"/>
                </a:lnSpc>
              </a:pP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El marketing digital es una forma de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dar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a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conocer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y vender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productos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o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servicios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usando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el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celular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e internet.</a:t>
              </a:r>
            </a:p>
            <a:p>
              <a:pPr marL="0" lvl="0" indent="0" algn="l">
                <a:lnSpc>
                  <a:spcPts val="4759"/>
                </a:lnSpc>
              </a:pP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Nos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permite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: </a:t>
              </a:r>
            </a:p>
            <a:p>
              <a:pPr marL="734055" lvl="1" indent="-367027" algn="l">
                <a:lnSpc>
                  <a:spcPct val="150000"/>
                </a:lnSpc>
                <a:buFont typeface="Arial"/>
                <a:buChar char="•"/>
              </a:pP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Mostrar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lo que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hacemos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</a:p>
            <a:p>
              <a:pPr marL="734055" lvl="1" indent="-367027" algn="l">
                <a:lnSpc>
                  <a:spcPct val="150000"/>
                </a:lnSpc>
                <a:buFont typeface="Arial"/>
                <a:buChar char="•"/>
              </a:pP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Contar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nuestra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historia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</a:p>
            <a:p>
              <a:pPr marL="734055" lvl="1" indent="-367027" algn="l">
                <a:lnSpc>
                  <a:spcPct val="150000"/>
                </a:lnSpc>
                <a:buFont typeface="Arial"/>
                <a:buChar char="•"/>
              </a:pP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Llegar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a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más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personas. </a:t>
              </a:r>
            </a:p>
            <a:p>
              <a:pPr marL="734055" lvl="1" indent="-367027" algn="l">
                <a:lnSpc>
                  <a:spcPct val="150000"/>
                </a:lnSpc>
                <a:buFont typeface="Arial"/>
                <a:buChar char="•"/>
              </a:pP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Vender sin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salir</a:t>
              </a:r>
              <a:r>
                <a:rPr lang="en-US" sz="18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de la </a:t>
              </a:r>
              <a:r>
                <a:rPr lang="en-US" sz="18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comunidad</a:t>
              </a:r>
              <a:endPara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BFE44A89-617E-4B03-80C4-D3B634155CC9}"/>
              </a:ext>
            </a:extLst>
          </p:cNvPr>
          <p:cNvGrpSpPr/>
          <p:nvPr/>
        </p:nvGrpSpPr>
        <p:grpSpPr>
          <a:xfrm>
            <a:off x="6395803" y="3470138"/>
            <a:ext cx="5448300" cy="1474399"/>
            <a:chOff x="0" y="19051"/>
            <a:chExt cx="7264400" cy="1965865"/>
          </a:xfrm>
        </p:grpSpPr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86C417E3-4B09-4B45-B954-55336C105EE3}"/>
                </a:ext>
              </a:extLst>
            </p:cNvPr>
            <p:cNvSpPr txBox="1"/>
            <p:nvPr/>
          </p:nvSpPr>
          <p:spPr>
            <a:xfrm>
              <a:off x="0" y="19051"/>
              <a:ext cx="7264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00"/>
                </a:lnSpc>
              </a:pPr>
              <a:r>
                <a:rPr lang="en-US" sz="3000" b="1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Ejemplos</a:t>
              </a:r>
              <a:endParaRPr lang="en-US" sz="3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endParaRP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7368873E-7F68-405F-A6F4-1D0EBC930443}"/>
                </a:ext>
              </a:extLst>
            </p:cNvPr>
            <p:cNvSpPr txBox="1"/>
            <p:nvPr/>
          </p:nvSpPr>
          <p:spPr>
            <a:xfrm>
              <a:off x="0" y="970398"/>
              <a:ext cx="72644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80"/>
                </a:lnSpc>
              </a:pPr>
              <a:r>
                <a:rPr lang="en-US" sz="22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Redes </a:t>
              </a:r>
              <a:r>
                <a:rPr lang="en-US" sz="22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sociales</a:t>
              </a:r>
              <a:r>
                <a:rPr lang="en-US" sz="22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, sitios web, y </a:t>
              </a:r>
              <a:r>
                <a:rPr lang="en-US" sz="2200" b="1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email marketing</a:t>
              </a:r>
              <a:r>
                <a:rPr lang="en-US" sz="22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son </a:t>
              </a:r>
              <a:r>
                <a:rPr lang="en-US" sz="22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herramientas</a:t>
              </a:r>
              <a:r>
                <a:rPr lang="en-US" sz="22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clave.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59C8486-527A-4103-95DA-169FDD5D2BAC}"/>
              </a:ext>
            </a:extLst>
          </p:cNvPr>
          <p:cNvSpPr txBox="1"/>
          <p:nvPr/>
        </p:nvSpPr>
        <p:spPr>
          <a:xfrm>
            <a:off x="1747407" y="6200639"/>
            <a:ext cx="8697185" cy="42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Es </a:t>
            </a:r>
            <a:r>
              <a:rPr lang="en-US" sz="20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mostrar</a:t>
            </a:r>
            <a:r>
              <a:rPr lang="en-US" sz="2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los que </a:t>
            </a:r>
            <a:r>
              <a:rPr lang="en-US" sz="20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hacemos</a:t>
            </a:r>
            <a:r>
              <a:rPr lang="en-US" sz="2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usando</a:t>
            </a:r>
            <a:r>
              <a:rPr lang="en-US" sz="2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medios</a:t>
            </a:r>
            <a:r>
              <a:rPr lang="en-US" sz="2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digitales</a:t>
            </a:r>
            <a:endParaRPr lang="en-US" sz="2000" b="1" dirty="0">
              <a:solidFill>
                <a:schemeClr val="tx1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878746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BB3C-3ADB-4E70-2754-A2CD2351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3EB89E-2D8F-9AC8-AE2E-CB68CE5BC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6" name="Google Shape;112;p2">
            <a:extLst>
              <a:ext uri="{FF2B5EF4-FFF2-40B4-BE49-F238E27FC236}">
                <a16:creationId xmlns:a16="http://schemas.microsoft.com/office/drawing/2014/main" id="{14C03F06-85D6-06D9-5800-9501DCD88AF3}"/>
              </a:ext>
            </a:extLst>
          </p:cNvPr>
          <p:cNvSpPr txBox="1"/>
          <p:nvPr/>
        </p:nvSpPr>
        <p:spPr>
          <a:xfrm>
            <a:off x="1010400" y="195150"/>
            <a:ext cx="103967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2D2D93"/>
                </a:solidFill>
              </a:rPr>
              <a:t>Seguimiento de acuerdos:</a:t>
            </a:r>
            <a:endParaRPr sz="2000" dirty="0">
              <a:solidFill>
                <a:srgbClr val="2D2D93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2400" b="1" dirty="0">
                <a:solidFill>
                  <a:srgbClr val="2D2D93"/>
                </a:solidFill>
              </a:rPr>
              <a:t>Subproyectos pilotos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887D4C5F-E403-4C3B-9D45-278B950468E3}"/>
              </a:ext>
            </a:extLst>
          </p:cNvPr>
          <p:cNvSpPr txBox="1"/>
          <p:nvPr/>
        </p:nvSpPr>
        <p:spPr>
          <a:xfrm>
            <a:off x="784860" y="783607"/>
            <a:ext cx="7249868" cy="884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250"/>
              </a:lnSpc>
            </a:pPr>
            <a:r>
              <a:rPr lang="en-US" sz="2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Principios</a:t>
            </a:r>
            <a:r>
              <a:rPr lang="en-US" sz="2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transversales</a:t>
            </a:r>
            <a:r>
              <a:rPr lang="en-US" sz="2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del marketing 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A7B33A9-63E2-4337-85DE-B1F6E8B2F6FD}"/>
              </a:ext>
            </a:extLst>
          </p:cNvPr>
          <p:cNvSpPr/>
          <p:nvPr/>
        </p:nvSpPr>
        <p:spPr>
          <a:xfrm>
            <a:off x="2449624" y="1900237"/>
            <a:ext cx="5479939" cy="4405866"/>
          </a:xfrm>
          <a:custGeom>
            <a:avLst/>
            <a:gdLst/>
            <a:ahLst/>
            <a:cxnLst/>
            <a:rect l="l" t="t" r="r" b="b"/>
            <a:pathLst>
              <a:path w="10131202" h="7598402">
                <a:moveTo>
                  <a:pt x="0" y="0"/>
                </a:moveTo>
                <a:lnTo>
                  <a:pt x="10131202" y="0"/>
                </a:lnTo>
                <a:lnTo>
                  <a:pt x="10131202" y="7598402"/>
                </a:lnTo>
                <a:lnTo>
                  <a:pt x="0" y="7598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6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BB3C-3ADB-4E70-2754-A2CD2351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3EB89E-2D8F-9AC8-AE2E-CB68CE5BC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6" name="Google Shape;112;p2">
            <a:extLst>
              <a:ext uri="{FF2B5EF4-FFF2-40B4-BE49-F238E27FC236}">
                <a16:creationId xmlns:a16="http://schemas.microsoft.com/office/drawing/2014/main" id="{14C03F06-85D6-06D9-5800-9501DCD88AF3}"/>
              </a:ext>
            </a:extLst>
          </p:cNvPr>
          <p:cNvSpPr txBox="1"/>
          <p:nvPr/>
        </p:nvSpPr>
        <p:spPr>
          <a:xfrm>
            <a:off x="1010400" y="195150"/>
            <a:ext cx="103967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2D2D93"/>
                </a:solidFill>
              </a:rPr>
              <a:t>Seguimiento de acuerdos:</a:t>
            </a:r>
            <a:endParaRPr sz="2000" dirty="0">
              <a:solidFill>
                <a:srgbClr val="2D2D93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2400" b="1" dirty="0">
                <a:solidFill>
                  <a:srgbClr val="2D2D93"/>
                </a:solidFill>
              </a:rPr>
              <a:t>Subproyectos pilotos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FB13664-D014-4539-B825-1FD9A805F833}"/>
              </a:ext>
            </a:extLst>
          </p:cNvPr>
          <p:cNvGrpSpPr/>
          <p:nvPr/>
        </p:nvGrpSpPr>
        <p:grpSpPr>
          <a:xfrm>
            <a:off x="2268263" y="489378"/>
            <a:ext cx="10991545" cy="1902161"/>
            <a:chOff x="-1439056" y="15105"/>
            <a:chExt cx="14655394" cy="2536215"/>
          </a:xfrm>
        </p:grpSpPr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B0408810-D35B-4B41-9CDE-DE1AD9F45179}"/>
                </a:ext>
              </a:extLst>
            </p:cNvPr>
            <p:cNvSpPr txBox="1"/>
            <p:nvPr/>
          </p:nvSpPr>
          <p:spPr>
            <a:xfrm>
              <a:off x="-1439056" y="15105"/>
              <a:ext cx="14655394" cy="1367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Marketing </a:t>
              </a:r>
              <a:r>
                <a:rPr lang="en-US" sz="24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Tradicional</a:t>
              </a:r>
              <a:r>
                <a:rPr lang="en-US" sz="24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vs Digital</a:t>
              </a:r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FBF47CA6-D986-4BF6-9DF8-2DBBDB8020E6}"/>
                </a:ext>
              </a:extLst>
            </p:cNvPr>
            <p:cNvSpPr txBox="1"/>
            <p:nvPr/>
          </p:nvSpPr>
          <p:spPr>
            <a:xfrm>
              <a:off x="1024681" y="1465724"/>
              <a:ext cx="9727916" cy="1085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Comparación</a:t>
              </a:r>
              <a:r>
                <a:rPr lang="en-US" sz="24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entre </a:t>
              </a:r>
              <a:r>
                <a:rPr lang="en-US" sz="24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estrategias</a:t>
              </a:r>
              <a:r>
                <a:rPr lang="en-US" sz="24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físicas</a:t>
              </a:r>
              <a:r>
                <a:rPr lang="en-US" sz="24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y </a:t>
              </a:r>
              <a:r>
                <a:rPr lang="en-US" sz="24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digitales</a:t>
              </a:r>
              <a:r>
                <a:rPr lang="en-US" sz="24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para </a:t>
              </a:r>
              <a:r>
                <a:rPr lang="en-US" sz="24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emprendedores</a:t>
              </a:r>
              <a:r>
                <a:rPr lang="en-US" sz="24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rurales</a:t>
              </a:r>
            </a:p>
          </p:txBody>
        </p:sp>
      </p:grpSp>
      <p:sp>
        <p:nvSpPr>
          <p:cNvPr id="17" name="TextBox 10">
            <a:extLst>
              <a:ext uri="{FF2B5EF4-FFF2-40B4-BE49-F238E27FC236}">
                <a16:creationId xmlns:a16="http://schemas.microsoft.com/office/drawing/2014/main" id="{CD984483-D2F2-4847-AA98-CF8DD28CE248}"/>
              </a:ext>
            </a:extLst>
          </p:cNvPr>
          <p:cNvSpPr txBox="1"/>
          <p:nvPr/>
        </p:nvSpPr>
        <p:spPr>
          <a:xfrm>
            <a:off x="4116066" y="2847489"/>
            <a:ext cx="449973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ANTES </a:t>
            </a:r>
          </a:p>
          <a:p>
            <a:pPr marL="647697" lvl="1" indent="-323848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Volantes </a:t>
            </a:r>
          </a:p>
          <a:p>
            <a:pPr marL="647697" lvl="1" indent="-323848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Ferias </a:t>
            </a:r>
          </a:p>
          <a:p>
            <a:pPr marL="647697" lvl="1" indent="-323848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Radio</a:t>
            </a:r>
          </a:p>
          <a:p>
            <a:pPr marL="647697" lvl="1" indent="-323848" algn="l"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Venta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solo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presencial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B8E89A21-EC5A-4810-BD8A-A457F68DAE7F}"/>
              </a:ext>
            </a:extLst>
          </p:cNvPr>
          <p:cNvSpPr txBox="1"/>
          <p:nvPr/>
        </p:nvSpPr>
        <p:spPr>
          <a:xfrm>
            <a:off x="7600048" y="2847490"/>
            <a:ext cx="6218003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AHORA</a:t>
            </a:r>
          </a:p>
          <a:p>
            <a:pPr marL="647697" lvl="1" indent="-323848" algn="l"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Publicaciones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redes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sociales</a:t>
            </a:r>
            <a:endParaRPr lang="en-US" sz="20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47697" lvl="1" indent="-323848" algn="l"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Mensajes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por WhatsApp</a:t>
            </a:r>
          </a:p>
          <a:p>
            <a:pPr marL="647697" lvl="1" indent="-323848" algn="l"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Fotos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y videos </a:t>
            </a:r>
          </a:p>
          <a:p>
            <a:pPr marL="647697" lvl="1" indent="-323848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Ventas a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distancia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72F3C9C1-13B6-41EE-B0A8-A54951405A29}"/>
              </a:ext>
            </a:extLst>
          </p:cNvPr>
          <p:cNvSpPr txBox="1"/>
          <p:nvPr/>
        </p:nvSpPr>
        <p:spPr>
          <a:xfrm>
            <a:off x="232277" y="5553404"/>
            <a:ext cx="1077731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👉 El marketing digital no </a:t>
            </a:r>
            <a:r>
              <a:rPr lang="en-US" sz="24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reemplaza</a:t>
            </a:r>
            <a:r>
              <a:rPr lang="en-US" sz="24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lo </a:t>
            </a:r>
            <a:r>
              <a:rPr lang="en-US" sz="24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tradicional</a:t>
            </a:r>
            <a:r>
              <a:rPr lang="en-US" sz="24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, lo </a:t>
            </a:r>
            <a:r>
              <a:rPr lang="en-US" sz="24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ayuda</a:t>
            </a:r>
            <a:r>
              <a:rPr lang="en-US" sz="24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a </a:t>
            </a:r>
            <a:r>
              <a:rPr lang="en-US" sz="24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llegar</a:t>
            </a:r>
            <a:r>
              <a:rPr lang="en-US" sz="24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más</a:t>
            </a:r>
            <a:r>
              <a:rPr lang="en-US" sz="24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lejos</a:t>
            </a:r>
            <a:r>
              <a:rPr lang="en-US" sz="24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.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1F2EE05D-DBF3-4224-8C41-472E302A1A9D}"/>
              </a:ext>
            </a:extLst>
          </p:cNvPr>
          <p:cNvGrpSpPr/>
          <p:nvPr/>
        </p:nvGrpSpPr>
        <p:grpSpPr>
          <a:xfrm>
            <a:off x="248585" y="1346884"/>
            <a:ext cx="3739648" cy="3799998"/>
            <a:chOff x="0" y="0"/>
            <a:chExt cx="891306" cy="1251862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2DD8736-1363-41A9-96F6-531554BCE57A}"/>
                </a:ext>
              </a:extLst>
            </p:cNvPr>
            <p:cNvSpPr/>
            <p:nvPr/>
          </p:nvSpPr>
          <p:spPr>
            <a:xfrm>
              <a:off x="0" y="0"/>
              <a:ext cx="891306" cy="1251862"/>
            </a:xfrm>
            <a:custGeom>
              <a:avLst/>
              <a:gdLst/>
              <a:ahLst/>
              <a:cxnLst/>
              <a:rect l="l" t="t" r="r" b="b"/>
              <a:pathLst>
                <a:path w="891306" h="1251862">
                  <a:moveTo>
                    <a:pt x="0" y="0"/>
                  </a:moveTo>
                  <a:lnTo>
                    <a:pt x="891306" y="0"/>
                  </a:lnTo>
                  <a:lnTo>
                    <a:pt x="891306" y="1251862"/>
                  </a:lnTo>
                  <a:lnTo>
                    <a:pt x="0" y="1251862"/>
                  </a:lnTo>
                  <a:close/>
                </a:path>
              </a:pathLst>
            </a:custGeom>
            <a:blipFill>
              <a:blip r:embed="rId3"/>
              <a:stretch>
                <a:fillRect t="-316" b="-316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</p:spTree>
    <p:extLst>
      <p:ext uri="{BB962C8B-B14F-4D97-AF65-F5344CB8AC3E}">
        <p14:creationId xmlns:p14="http://schemas.microsoft.com/office/powerpoint/2010/main" val="48001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BB3C-3ADB-4E70-2754-A2CD2351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3EB89E-2D8F-9AC8-AE2E-CB68CE5BC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6" name="Google Shape;112;p2">
            <a:extLst>
              <a:ext uri="{FF2B5EF4-FFF2-40B4-BE49-F238E27FC236}">
                <a16:creationId xmlns:a16="http://schemas.microsoft.com/office/drawing/2014/main" id="{14C03F06-85D6-06D9-5800-9501DCD88AF3}"/>
              </a:ext>
            </a:extLst>
          </p:cNvPr>
          <p:cNvSpPr txBox="1"/>
          <p:nvPr/>
        </p:nvSpPr>
        <p:spPr>
          <a:xfrm>
            <a:off x="1010400" y="195150"/>
            <a:ext cx="103967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2D2D93"/>
                </a:solidFill>
              </a:rPr>
              <a:t>Seguimiento de acuerdos:</a:t>
            </a:r>
            <a:endParaRPr sz="2000" dirty="0">
              <a:solidFill>
                <a:srgbClr val="2D2D93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2400" b="1" dirty="0">
                <a:solidFill>
                  <a:srgbClr val="2D2D93"/>
                </a:solidFill>
              </a:rPr>
              <a:t>Subproyectos pilotos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3F26D49-9CD0-46FB-ACAE-4B42E1C51627}"/>
              </a:ext>
            </a:extLst>
          </p:cNvPr>
          <p:cNvSpPr txBox="1"/>
          <p:nvPr/>
        </p:nvSpPr>
        <p:spPr>
          <a:xfrm>
            <a:off x="238125" y="863762"/>
            <a:ext cx="8205788" cy="929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910"/>
              </a:lnSpc>
            </a:pPr>
            <a:r>
              <a:rPr lang="en-US" sz="24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Importancia</a:t>
            </a:r>
            <a:r>
              <a:rPr lang="en-US" sz="24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del Marketing Digital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24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la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comunidad</a:t>
            </a:r>
            <a:r>
              <a:rPr lang="en-US" sz="24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55B004EF-EE27-4C1D-8649-4FEE5355016E}"/>
              </a:ext>
            </a:extLst>
          </p:cNvPr>
          <p:cNvGrpSpPr/>
          <p:nvPr/>
        </p:nvGrpSpPr>
        <p:grpSpPr>
          <a:xfrm>
            <a:off x="342125" y="2215601"/>
            <a:ext cx="4887100" cy="1475893"/>
            <a:chOff x="0" y="19051"/>
            <a:chExt cx="7264400" cy="2053564"/>
          </a:xfrm>
        </p:grpSpPr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4A007E95-8DBA-47E6-AB45-E3C5799781E0}"/>
                </a:ext>
              </a:extLst>
            </p:cNvPr>
            <p:cNvSpPr txBox="1"/>
            <p:nvPr/>
          </p:nvSpPr>
          <p:spPr>
            <a:xfrm>
              <a:off x="0" y="19051"/>
              <a:ext cx="7264400" cy="42824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marL="0" lvl="0" indent="0" algn="l"/>
              <a:r>
                <a:rPr lang="en-US" sz="2000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Facilita</a:t>
              </a:r>
              <a:r>
                <a:rPr lang="en-US" sz="2000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el</a:t>
              </a:r>
              <a:r>
                <a:rPr lang="en-US" sz="2000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acceso</a:t>
              </a:r>
              <a:r>
                <a:rPr lang="en-US" sz="2000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a mercados </a:t>
              </a:r>
              <a:r>
                <a:rPr lang="en-US" sz="2000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lejanos</a:t>
              </a:r>
              <a:endParaRPr lang="en-US" sz="2000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4803AA41-A75D-46FA-81B3-497B3DEB5543}"/>
                </a:ext>
              </a:extLst>
            </p:cNvPr>
            <p:cNvSpPr txBox="1"/>
            <p:nvPr/>
          </p:nvSpPr>
          <p:spPr>
            <a:xfrm>
              <a:off x="0" y="1216132"/>
              <a:ext cx="7264400" cy="856483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marL="0" lvl="0" indent="0" algn="l"/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Permite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conectar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con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clientes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en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diversas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ubicaciones</a:t>
              </a:r>
              <a:endPara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3354BFB4-4A81-448B-836F-EFF012B1E701}"/>
              </a:ext>
            </a:extLst>
          </p:cNvPr>
          <p:cNvGrpSpPr/>
          <p:nvPr/>
        </p:nvGrpSpPr>
        <p:grpSpPr>
          <a:xfrm>
            <a:off x="2714237" y="4398965"/>
            <a:ext cx="5448300" cy="2087592"/>
            <a:chOff x="0" y="19051"/>
            <a:chExt cx="7264400" cy="2783455"/>
          </a:xfrm>
        </p:grpSpPr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6F02B884-7CDF-4602-85CF-AD0EECC2A8A4}"/>
                </a:ext>
              </a:extLst>
            </p:cNvPr>
            <p:cNvSpPr txBox="1"/>
            <p:nvPr/>
          </p:nvSpPr>
          <p:spPr>
            <a:xfrm>
              <a:off x="0" y="19051"/>
              <a:ext cx="7264400" cy="1069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00"/>
                </a:lnSpc>
              </a:pPr>
              <a:r>
                <a:rPr lang="en-US" sz="2000" b="1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Permite</a:t>
              </a:r>
              <a:r>
                <a:rPr lang="en-US" sz="2000" b="1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comunicación</a:t>
              </a:r>
              <a:r>
                <a:rPr lang="en-US" sz="2000" b="1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directa</a:t>
              </a:r>
              <a:r>
                <a:rPr lang="en-US" sz="2000" b="1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con los </a:t>
              </a:r>
              <a:r>
                <a:rPr lang="en-US" sz="2000" b="1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clientes</a:t>
              </a:r>
              <a:endParaRPr lang="en-US" sz="2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426931C5-FFD7-4D5A-BCDF-61CEF602689B}"/>
                </a:ext>
              </a:extLst>
            </p:cNvPr>
            <p:cNvSpPr txBox="1"/>
            <p:nvPr/>
          </p:nvSpPr>
          <p:spPr>
            <a:xfrm>
              <a:off x="0" y="1263025"/>
              <a:ext cx="7264400" cy="1539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80"/>
                </a:lnSpc>
              </a:pP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Fomenta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relaciones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más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cercanas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y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efectivas</a:t>
              </a:r>
              <a:endParaRPr lang="en-US" sz="2000" u="none" strike="noStrik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>
                <a:lnSpc>
                  <a:spcPts val="3080"/>
                </a:lnSpc>
              </a:pP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Utiliza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el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celular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como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herramienta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de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accceso</a:t>
              </a:r>
              <a:endParaRPr lang="en-US" sz="2000" u="none" strike="noStrik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C17B9C88-18A9-42E4-97FB-110FF2999DD6}"/>
              </a:ext>
            </a:extLst>
          </p:cNvPr>
          <p:cNvGrpSpPr/>
          <p:nvPr/>
        </p:nvGrpSpPr>
        <p:grpSpPr>
          <a:xfrm>
            <a:off x="7092137" y="2012502"/>
            <a:ext cx="4757738" cy="2022445"/>
            <a:chOff x="63" y="19050"/>
            <a:chExt cx="7264400" cy="2513892"/>
          </a:xfrm>
        </p:grpSpPr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97D8C4CA-EFB5-4ED2-9A32-B2EBEE2E4DF2}"/>
                </a:ext>
              </a:extLst>
            </p:cNvPr>
            <p:cNvSpPr txBox="1"/>
            <p:nvPr/>
          </p:nvSpPr>
          <p:spPr>
            <a:xfrm>
              <a:off x="63" y="19050"/>
              <a:ext cx="7264400" cy="505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00"/>
                </a:lnSpc>
              </a:pPr>
              <a:r>
                <a:rPr lang="en-US" sz="2000" b="1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Impulsa</a:t>
              </a:r>
              <a:r>
                <a:rPr lang="en-US" sz="2000" b="1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el</a:t>
              </a:r>
              <a:r>
                <a:rPr lang="en-US" sz="2000" b="1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crecimiento</a:t>
              </a:r>
              <a:r>
                <a:rPr lang="en-US" sz="2000" b="1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local y la </a:t>
              </a:r>
              <a:r>
                <a:rPr lang="en-US" sz="2000" b="1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visibilidad</a:t>
              </a:r>
              <a:endParaRPr lang="en-US" sz="2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endParaRP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69975096-CFAA-4998-B4B6-18820E91AF88}"/>
                </a:ext>
              </a:extLst>
            </p:cNvPr>
            <p:cNvSpPr txBox="1"/>
            <p:nvPr/>
          </p:nvSpPr>
          <p:spPr>
            <a:xfrm>
              <a:off x="63" y="993461"/>
              <a:ext cx="7264400" cy="1539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80"/>
                </a:lnSpc>
              </a:pP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Ayuda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a que los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emprendedores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prosperen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en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su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comunidad</a:t>
              </a:r>
              <a:endParaRPr lang="en-US" sz="2000" u="none" strike="noStrik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>
                <a:lnSpc>
                  <a:spcPts val="3080"/>
                </a:lnSpc>
              </a:pP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Fortalece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la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economía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familiar y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comunitaria</a:t>
              </a:r>
              <a:endParaRPr lang="en-US" sz="2000" u="none" strike="noStrik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13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BB3C-3ADB-4E70-2754-A2CD2351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3EB89E-2D8F-9AC8-AE2E-CB68CE5BC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F1EC7393-EF75-4A08-94ED-5E5A479FE4D7}"/>
              </a:ext>
            </a:extLst>
          </p:cNvPr>
          <p:cNvGrpSpPr/>
          <p:nvPr/>
        </p:nvGrpSpPr>
        <p:grpSpPr>
          <a:xfrm>
            <a:off x="2100872" y="489378"/>
            <a:ext cx="7540445" cy="1350024"/>
            <a:chOff x="-96468" y="-655825"/>
            <a:chExt cx="12144744" cy="2471853"/>
          </a:xfrm>
        </p:grpSpPr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C79E8CE2-A4F3-4D8E-BBDC-749C9CFEC9E5}"/>
                </a:ext>
              </a:extLst>
            </p:cNvPr>
            <p:cNvSpPr txBox="1"/>
            <p:nvPr/>
          </p:nvSpPr>
          <p:spPr>
            <a:xfrm>
              <a:off x="-96468" y="-655825"/>
              <a:ext cx="12144744" cy="1149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00"/>
                </a:lnSpc>
              </a:pPr>
              <a:r>
                <a:rPr lang="en-US" sz="3000" b="1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CASO EMPRENDIMIENTO ARTESANAL COMUNITARIO</a:t>
              </a: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15479FD8-61BD-40A9-839D-89D23A393585}"/>
                </a:ext>
              </a:extLst>
            </p:cNvPr>
            <p:cNvSpPr txBox="1"/>
            <p:nvPr/>
          </p:nvSpPr>
          <p:spPr>
            <a:xfrm>
              <a:off x="1582047" y="1364023"/>
              <a:ext cx="8787719" cy="452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80"/>
                </a:lnSpc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03139A8B-D924-432D-9C19-C95DE7A9C2E4}"/>
              </a:ext>
            </a:extLst>
          </p:cNvPr>
          <p:cNvGrpSpPr/>
          <p:nvPr/>
        </p:nvGrpSpPr>
        <p:grpSpPr>
          <a:xfrm>
            <a:off x="293539" y="2971799"/>
            <a:ext cx="3135462" cy="2553061"/>
            <a:chOff x="0" y="0"/>
            <a:chExt cx="1116961" cy="600654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05DF3F31-14CB-40A0-8D0B-68AD6D467260}"/>
                </a:ext>
              </a:extLst>
            </p:cNvPr>
            <p:cNvSpPr/>
            <p:nvPr/>
          </p:nvSpPr>
          <p:spPr>
            <a:xfrm>
              <a:off x="0" y="0"/>
              <a:ext cx="1116961" cy="600654"/>
            </a:xfrm>
            <a:custGeom>
              <a:avLst/>
              <a:gdLst/>
              <a:ahLst/>
              <a:cxnLst/>
              <a:rect l="l" t="t" r="r" b="b"/>
              <a:pathLst>
                <a:path w="1116961" h="600654">
                  <a:moveTo>
                    <a:pt x="0" y="0"/>
                  </a:moveTo>
                  <a:lnTo>
                    <a:pt x="1116961" y="0"/>
                  </a:lnTo>
                  <a:lnTo>
                    <a:pt x="1116961" y="600654"/>
                  </a:lnTo>
                  <a:lnTo>
                    <a:pt x="0" y="600654"/>
                  </a:lnTo>
                  <a:close/>
                </a:path>
              </a:pathLst>
            </a:custGeom>
            <a:blipFill>
              <a:blip r:embed="rId3"/>
              <a:stretch>
                <a:fillRect l="-140" r="-140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55F1F579-634A-4805-9899-B39AA4E507CF}"/>
              </a:ext>
            </a:extLst>
          </p:cNvPr>
          <p:cNvSpPr txBox="1"/>
          <p:nvPr/>
        </p:nvSpPr>
        <p:spPr>
          <a:xfrm>
            <a:off x="3900488" y="1715969"/>
            <a:ext cx="7718643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ESCENARIO: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Una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emprendedora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 la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comunidad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elabora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productos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textiles (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bolsos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tejidos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, fajas,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prendas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tradicionales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) y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desea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promocionarlos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mediante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redes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sociales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Raleway Bold"/>
                <a:ea typeface="Raleway Bold"/>
                <a:cs typeface="Raleway Bold"/>
                <a:sym typeface="Raleway Bold"/>
              </a:rPr>
              <a:t>APLICACION DE FUNDAMENTOS </a:t>
            </a:r>
          </a:p>
          <a:p>
            <a:pPr algn="ctr"/>
            <a:endParaRPr lang="en-US" sz="2000" b="1" dirty="0">
              <a:solidFill>
                <a:schemeClr val="tx1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582928" lvl="1" indent="-291464" algn="l"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Identificación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público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objetivo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 ¿a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quien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desea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llegar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? </a:t>
            </a:r>
          </a:p>
          <a:p>
            <a:pPr marL="582928" lvl="1" indent="-291464" algn="l"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Propuesta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 valor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básica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¿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Qué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hace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diferente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su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producto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? </a:t>
            </a:r>
          </a:p>
          <a:p>
            <a:pPr marL="582928" lvl="1" indent="-291464" algn="l"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Uso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inicial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 redes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sociales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 redes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sociales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marL="582928" lvl="1" indent="-291464" algn="l"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Mensaje</a:t>
            </a:r>
            <a:r>
              <a:rPr lang="en-US" sz="20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digital </a:t>
            </a:r>
            <a:r>
              <a:rPr lang="en-US" sz="20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estratégico</a:t>
            </a:r>
            <a:endParaRPr lang="en-US" sz="20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/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Ejemplo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: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Bolsos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tejidos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a mano,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inspirados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en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nuestra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identidad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cultural.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Cada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pieza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es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única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.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Envíos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disponibles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. </a:t>
            </a:r>
            <a:r>
              <a:rPr lang="en-US" sz="2000" b="1" i="1" dirty="0" err="1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Contáctanos</a:t>
            </a:r>
            <a:r>
              <a:rPr lang="en-US" sz="2000" b="1" i="1" dirty="0">
                <a:solidFill>
                  <a:schemeClr val="tx1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 por WhatsApp.”</a:t>
            </a:r>
          </a:p>
          <a:p>
            <a:pPr algn="ctr">
              <a:spcBef>
                <a:spcPct val="0"/>
              </a:spcBef>
            </a:pPr>
            <a:endParaRPr lang="en-US" sz="2000" b="1" i="1" dirty="0">
              <a:solidFill>
                <a:schemeClr val="tx1"/>
              </a:solidFill>
              <a:latin typeface="Raleway Bold Italics"/>
              <a:ea typeface="Raleway Bold Italics"/>
              <a:cs typeface="Raleway Bold Italics"/>
              <a:sym typeface="Raleway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2099953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BB3C-3ADB-4E70-2754-A2CD2351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3EB89E-2D8F-9AC8-AE2E-CB68CE5BC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65E9FB-B11D-4E44-8159-5A9E7FBF431E}"/>
              </a:ext>
            </a:extLst>
          </p:cNvPr>
          <p:cNvSpPr txBox="1"/>
          <p:nvPr/>
        </p:nvSpPr>
        <p:spPr>
          <a:xfrm>
            <a:off x="752475" y="307244"/>
            <a:ext cx="10687050" cy="1025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900"/>
              </a:lnSpc>
            </a:pPr>
            <a:r>
              <a:rPr lang="en-US" sz="2400" b="1" u="none" strike="noStrik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El </a:t>
            </a:r>
            <a:r>
              <a:rPr lang="en-US" sz="2400" b="1" u="none" strike="noStrike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rol</a:t>
            </a:r>
            <a:r>
              <a:rPr lang="en-US" sz="2400" b="1" u="none" strike="noStrik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del </a:t>
            </a:r>
            <a:r>
              <a:rPr lang="en-US" sz="2400" b="1" u="none" strike="noStrike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celular</a:t>
            </a:r>
            <a:r>
              <a:rPr lang="en-US" sz="2400" b="1" u="none" strike="noStrik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b="1" u="none" strike="noStrike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2400" b="1" u="none" strike="noStrike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marketing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A08253AA-3C22-48C6-9332-F83075B7B0DA}"/>
              </a:ext>
            </a:extLst>
          </p:cNvPr>
          <p:cNvGrpSpPr/>
          <p:nvPr/>
        </p:nvGrpSpPr>
        <p:grpSpPr>
          <a:xfrm>
            <a:off x="5681663" y="1190469"/>
            <a:ext cx="5363980" cy="4924581"/>
            <a:chOff x="0" y="0"/>
            <a:chExt cx="1114646" cy="84091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F4664FD-345D-4D75-937F-C06403F16947}"/>
                </a:ext>
              </a:extLst>
            </p:cNvPr>
            <p:cNvSpPr/>
            <p:nvPr/>
          </p:nvSpPr>
          <p:spPr>
            <a:xfrm>
              <a:off x="0" y="0"/>
              <a:ext cx="1114646" cy="840916"/>
            </a:xfrm>
            <a:custGeom>
              <a:avLst/>
              <a:gdLst/>
              <a:ahLst/>
              <a:cxnLst/>
              <a:rect l="l" t="t" r="r" b="b"/>
              <a:pathLst>
                <a:path w="1114646" h="840916">
                  <a:moveTo>
                    <a:pt x="0" y="0"/>
                  </a:moveTo>
                  <a:lnTo>
                    <a:pt x="1114646" y="0"/>
                  </a:lnTo>
                  <a:lnTo>
                    <a:pt x="1114646" y="840916"/>
                  </a:lnTo>
                  <a:lnTo>
                    <a:pt x="0" y="840916"/>
                  </a:lnTo>
                  <a:close/>
                </a:path>
              </a:pathLst>
            </a:custGeom>
            <a:blipFill>
              <a:blip r:embed="rId3"/>
              <a:stretch>
                <a:fillRect t="-203" b="-203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8E9B1D6D-90B0-41E7-80FD-71E9E32A2572}"/>
              </a:ext>
            </a:extLst>
          </p:cNvPr>
          <p:cNvGrpSpPr/>
          <p:nvPr/>
        </p:nvGrpSpPr>
        <p:grpSpPr>
          <a:xfrm>
            <a:off x="505200" y="2831488"/>
            <a:ext cx="4782581" cy="1642541"/>
            <a:chOff x="0" y="19051"/>
            <a:chExt cx="11076745" cy="1458662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C73033FF-FEF0-411B-B9CB-2ED1CD9E3A5D}"/>
                </a:ext>
              </a:extLst>
            </p:cNvPr>
            <p:cNvSpPr txBox="1"/>
            <p:nvPr/>
          </p:nvSpPr>
          <p:spPr>
            <a:xfrm>
              <a:off x="0" y="19051"/>
              <a:ext cx="11076745" cy="336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00"/>
                </a:lnSpc>
              </a:pPr>
              <a:r>
                <a:rPr lang="en-US" sz="2000" b="1" u="none" strike="noStrike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Celular</a:t>
              </a:r>
              <a:r>
                <a:rPr lang="en-US" sz="2000" b="1" u="none" strike="noStrike" dirty="0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y Marketing Digital</a:t>
              </a: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79D9AD3B-C05B-48B7-8BC6-E86A2F55AA3D}"/>
                </a:ext>
              </a:extLst>
            </p:cNvPr>
            <p:cNvSpPr txBox="1"/>
            <p:nvPr/>
          </p:nvSpPr>
          <p:spPr>
            <a:xfrm>
              <a:off x="0" y="805398"/>
              <a:ext cx="11076745" cy="672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80"/>
                </a:lnSpc>
              </a:pP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El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celular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es </a:t>
              </a:r>
              <a:r>
                <a:rPr lang="en-US" sz="2000" b="1" u="none" strike="noStrike" dirty="0" err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esencial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para </a:t>
              </a:r>
              <a:r>
                <a:rPr lang="en-US" sz="2000" u="none" strike="noStrike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emprendedores</a:t>
              </a:r>
              <a:r>
                <a:rPr lang="en-US" sz="2000" u="none" strike="noStrike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rurales hoy.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3549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BB3C-3ADB-4E70-2754-A2CD2351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3EB89E-2D8F-9AC8-AE2E-CB68CE5BC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C47B5525-48F1-4D0D-AEF3-C4C9ED621702}"/>
              </a:ext>
            </a:extLst>
          </p:cNvPr>
          <p:cNvGrpSpPr/>
          <p:nvPr/>
        </p:nvGrpSpPr>
        <p:grpSpPr>
          <a:xfrm>
            <a:off x="681037" y="1045297"/>
            <a:ext cx="4505325" cy="4991100"/>
            <a:chOff x="0" y="0"/>
            <a:chExt cx="876367" cy="1227494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609A5190-7392-4C41-AA38-53FA708F7E09}"/>
                </a:ext>
              </a:extLst>
            </p:cNvPr>
            <p:cNvSpPr/>
            <p:nvPr/>
          </p:nvSpPr>
          <p:spPr>
            <a:xfrm>
              <a:off x="0" y="0"/>
              <a:ext cx="876367" cy="1227494"/>
            </a:xfrm>
            <a:custGeom>
              <a:avLst/>
              <a:gdLst/>
              <a:ahLst/>
              <a:cxnLst/>
              <a:rect l="l" t="t" r="r" b="b"/>
              <a:pathLst>
                <a:path w="876367" h="1227494">
                  <a:moveTo>
                    <a:pt x="0" y="0"/>
                  </a:moveTo>
                  <a:lnTo>
                    <a:pt x="876367" y="0"/>
                  </a:lnTo>
                  <a:lnTo>
                    <a:pt x="876367" y="1227494"/>
                  </a:lnTo>
                  <a:lnTo>
                    <a:pt x="0" y="1227494"/>
                  </a:lnTo>
                  <a:close/>
                </a:path>
              </a:pathLst>
            </a:custGeom>
            <a:blipFill>
              <a:blip r:embed="rId3"/>
              <a:stretch>
                <a:fillRect t="-455" b="-455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8C0CD932-2AEF-4EDE-9568-6C539EB99A32}"/>
              </a:ext>
            </a:extLst>
          </p:cNvPr>
          <p:cNvGrpSpPr/>
          <p:nvPr/>
        </p:nvGrpSpPr>
        <p:grpSpPr>
          <a:xfrm>
            <a:off x="6753225" y="1045297"/>
            <a:ext cx="4333876" cy="3963029"/>
            <a:chOff x="0" y="0"/>
            <a:chExt cx="9182100" cy="5919875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F9D346ED-6ED1-406C-A01F-15A92DB7EC15}"/>
                </a:ext>
              </a:extLst>
            </p:cNvPr>
            <p:cNvSpPr txBox="1"/>
            <p:nvPr/>
          </p:nvSpPr>
          <p:spPr>
            <a:xfrm>
              <a:off x="0" y="3692525"/>
              <a:ext cx="918210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en-US" sz="3000" b="1" u="none" strike="noStrike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Uso de celulares</a:t>
              </a: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C6010320-583E-4417-AC0E-DFCA30712FCB}"/>
                </a:ext>
              </a:extLst>
            </p:cNvPr>
            <p:cNvSpPr txBox="1"/>
            <p:nvPr/>
          </p:nvSpPr>
          <p:spPr>
            <a:xfrm>
              <a:off x="0" y="4905357"/>
              <a:ext cx="91821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 b="1" u="none" strike="noStrike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La mayoría</a:t>
              </a:r>
              <a:r>
                <a:rPr lang="en-US" sz="2199" u="none" strike="noStrike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de los emprendedores rurales utilizan sus celulares.</a:t>
              </a: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F031A4E2-7C6A-4A1C-BBD5-2A6C3B38FCA9}"/>
                </a:ext>
              </a:extLst>
            </p:cNvPr>
            <p:cNvSpPr txBox="1"/>
            <p:nvPr/>
          </p:nvSpPr>
          <p:spPr>
            <a:xfrm>
              <a:off x="0" y="-9525"/>
              <a:ext cx="9182100" cy="305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8000"/>
                </a:lnSpc>
                <a:spcBef>
                  <a:spcPct val="0"/>
                </a:spcBef>
              </a:pPr>
              <a:r>
                <a:rPr lang="en-US" sz="15000" u="none" strike="noStrike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85%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7835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BB3C-3ADB-4E70-2754-A2CD2351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3EB89E-2D8F-9AC8-AE2E-CB68CE5BC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BC9D1D2B-89CA-41CF-9221-137B2C22CDB3}"/>
              </a:ext>
            </a:extLst>
          </p:cNvPr>
          <p:cNvSpPr txBox="1"/>
          <p:nvPr/>
        </p:nvSpPr>
        <p:spPr>
          <a:xfrm>
            <a:off x="1295400" y="-54377"/>
            <a:ext cx="11201400" cy="103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00"/>
              </a:lnSpc>
            </a:pPr>
            <a:r>
              <a:rPr lang="en-US" sz="2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¿</a:t>
            </a:r>
            <a:r>
              <a:rPr lang="en-US" sz="2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Cómo</a:t>
            </a:r>
            <a:r>
              <a:rPr lang="en-US" sz="2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empezar</a:t>
            </a:r>
            <a:r>
              <a:rPr lang="en-US" sz="28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con Marketing Digital?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B9F411-265A-4ECD-ADE0-A9D208821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85" y="1271588"/>
            <a:ext cx="6447348" cy="47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9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BB3C-3ADB-4E70-2754-A2CD2351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3EB89E-2D8F-9AC8-AE2E-CB68CE5BC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DC521A56-DBF9-46EC-B3EE-23240F099A76}"/>
              </a:ext>
            </a:extLst>
          </p:cNvPr>
          <p:cNvSpPr txBox="1"/>
          <p:nvPr/>
        </p:nvSpPr>
        <p:spPr>
          <a:xfrm>
            <a:off x="1126448" y="-61637"/>
            <a:ext cx="4969552" cy="1025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900"/>
              </a:lnSpc>
            </a:pPr>
            <a:r>
              <a:rPr lang="en-US" sz="24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Recomendaciones</a:t>
            </a:r>
            <a:r>
              <a:rPr lang="en-US" sz="24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efectivas</a:t>
            </a:r>
            <a:endParaRPr lang="en-US" sz="2400"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4B40684A-0F7E-4275-8349-3E0C2CB5D844}"/>
              </a:ext>
            </a:extLst>
          </p:cNvPr>
          <p:cNvGrpSpPr/>
          <p:nvPr/>
        </p:nvGrpSpPr>
        <p:grpSpPr>
          <a:xfrm>
            <a:off x="242028" y="1627426"/>
            <a:ext cx="4969552" cy="1112786"/>
            <a:chOff x="0" y="19050"/>
            <a:chExt cx="7264400" cy="2930018"/>
          </a:xfrm>
        </p:grpSpPr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45C63D2E-395D-46A4-9ACB-767339AA6DCB}"/>
                </a:ext>
              </a:extLst>
            </p:cNvPr>
            <p:cNvSpPr txBox="1"/>
            <p:nvPr/>
          </p:nvSpPr>
          <p:spPr>
            <a:xfrm>
              <a:off x="0" y="19050"/>
              <a:ext cx="7264400" cy="997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00"/>
                </a:lnSpc>
              </a:pPr>
              <a:r>
                <a:rPr lang="en-US" sz="2000" b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Comunicación</a:t>
              </a: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0958DE8-4AAE-472D-B4D3-C4036CF1F34F}"/>
                </a:ext>
              </a:extLst>
            </p:cNvPr>
            <p:cNvSpPr txBox="1"/>
            <p:nvPr/>
          </p:nvSpPr>
          <p:spPr>
            <a:xfrm>
              <a:off x="0" y="955675"/>
              <a:ext cx="7264400" cy="1993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80"/>
                </a:lnSpc>
              </a:pP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Mantener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contacto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regular con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clientes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para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construir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relaciones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sólidas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.</a:t>
              </a:r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10441FEB-8541-4C78-A6D9-E8CFDAF6CA36}"/>
              </a:ext>
            </a:extLst>
          </p:cNvPr>
          <p:cNvGrpSpPr/>
          <p:nvPr/>
        </p:nvGrpSpPr>
        <p:grpSpPr>
          <a:xfrm>
            <a:off x="5820243" y="1410327"/>
            <a:ext cx="3893383" cy="1497765"/>
            <a:chOff x="0" y="19051"/>
            <a:chExt cx="7264400" cy="1965865"/>
          </a:xfrm>
        </p:grpSpPr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D0E3A1FC-CD30-42B6-A2D0-A43E30BE2F8F}"/>
                </a:ext>
              </a:extLst>
            </p:cNvPr>
            <p:cNvSpPr txBox="1"/>
            <p:nvPr/>
          </p:nvSpPr>
          <p:spPr>
            <a:xfrm>
              <a:off x="0" y="19051"/>
              <a:ext cx="7264400" cy="505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00"/>
                </a:lnSpc>
              </a:pPr>
              <a:r>
                <a:rPr lang="en-US" sz="2000" b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Contenido</a:t>
              </a: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0788BCC7-F280-4D40-9553-7A3377E5F2F5}"/>
                </a:ext>
              </a:extLst>
            </p:cNvPr>
            <p:cNvSpPr txBox="1"/>
            <p:nvPr/>
          </p:nvSpPr>
          <p:spPr>
            <a:xfrm>
              <a:off x="0" y="970398"/>
              <a:ext cx="72644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80"/>
                </a:lnSpc>
              </a:pP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Publicar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material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auténtico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y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atractivo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para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captar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la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atención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.</a:t>
              </a:r>
            </a:p>
          </p:txBody>
        </p:sp>
      </p:grpSp>
      <p:grpSp>
        <p:nvGrpSpPr>
          <p:cNvPr id="14" name="Group 18">
            <a:extLst>
              <a:ext uri="{FF2B5EF4-FFF2-40B4-BE49-F238E27FC236}">
                <a16:creationId xmlns:a16="http://schemas.microsoft.com/office/drawing/2014/main" id="{D1BEAC0C-C2C7-4634-9D27-2A859134E2F2}"/>
              </a:ext>
            </a:extLst>
          </p:cNvPr>
          <p:cNvGrpSpPr/>
          <p:nvPr/>
        </p:nvGrpSpPr>
        <p:grpSpPr>
          <a:xfrm>
            <a:off x="411622" y="3392698"/>
            <a:ext cx="4799958" cy="979278"/>
            <a:chOff x="0" y="19051"/>
            <a:chExt cx="7263960" cy="1965865"/>
          </a:xfrm>
        </p:grpSpPr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9B0EE758-0AB4-489E-BB07-C4FD712C0B3C}"/>
                </a:ext>
              </a:extLst>
            </p:cNvPr>
            <p:cNvSpPr txBox="1"/>
            <p:nvPr/>
          </p:nvSpPr>
          <p:spPr>
            <a:xfrm>
              <a:off x="0" y="19051"/>
              <a:ext cx="7263960" cy="505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00"/>
                </a:lnSpc>
              </a:pPr>
              <a:r>
                <a:rPr lang="en-US" sz="2000" b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Grupos</a:t>
              </a:r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A8722B3F-BD81-4728-BD90-DD848E6EC453}"/>
                </a:ext>
              </a:extLst>
            </p:cNvPr>
            <p:cNvSpPr txBox="1"/>
            <p:nvPr/>
          </p:nvSpPr>
          <p:spPr>
            <a:xfrm>
              <a:off x="0" y="970398"/>
              <a:ext cx="726396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80"/>
                </a:lnSpc>
              </a:pP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Aprovechar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comunidades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online para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promocionar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productos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y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servicios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.</a:t>
              </a:r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80CEBC65-EE7E-4743-9095-4BC962811A8D}"/>
              </a:ext>
            </a:extLst>
          </p:cNvPr>
          <p:cNvGrpSpPr/>
          <p:nvPr/>
        </p:nvGrpSpPr>
        <p:grpSpPr>
          <a:xfrm>
            <a:off x="5820243" y="3392698"/>
            <a:ext cx="4538195" cy="1525656"/>
            <a:chOff x="0" y="19051"/>
            <a:chExt cx="7264400" cy="3851197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39B25446-7E8E-44CE-B667-E1E702973270}"/>
                </a:ext>
              </a:extLst>
            </p:cNvPr>
            <p:cNvSpPr txBox="1"/>
            <p:nvPr/>
          </p:nvSpPr>
          <p:spPr>
            <a:xfrm>
              <a:off x="0" y="19051"/>
              <a:ext cx="7264400" cy="956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00"/>
                </a:lnSpc>
              </a:pPr>
              <a:r>
                <a:rPr lang="en-US" sz="2000" b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Resultados</a:t>
              </a:r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0A1C1126-2603-4F57-8083-C860931CBCE2}"/>
                </a:ext>
              </a:extLst>
            </p:cNvPr>
            <p:cNvSpPr txBox="1"/>
            <p:nvPr/>
          </p:nvSpPr>
          <p:spPr>
            <a:xfrm>
              <a:off x="0" y="955676"/>
              <a:ext cx="7264400" cy="2914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80"/>
                </a:lnSpc>
              </a:pP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Medir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el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impacto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de las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acciones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para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ajustar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las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estrategias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efectivas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.</a:t>
              </a:r>
            </a:p>
          </p:txBody>
        </p:sp>
      </p:grpSp>
      <p:grpSp>
        <p:nvGrpSpPr>
          <p:cNvPr id="20" name="Group 15">
            <a:extLst>
              <a:ext uri="{FF2B5EF4-FFF2-40B4-BE49-F238E27FC236}">
                <a16:creationId xmlns:a16="http://schemas.microsoft.com/office/drawing/2014/main" id="{E7BB6E20-93E3-4D14-B92F-EFB414D20030}"/>
              </a:ext>
            </a:extLst>
          </p:cNvPr>
          <p:cNvGrpSpPr/>
          <p:nvPr/>
        </p:nvGrpSpPr>
        <p:grpSpPr>
          <a:xfrm>
            <a:off x="411622" y="5197842"/>
            <a:ext cx="4617578" cy="960071"/>
            <a:chOff x="0" y="19051"/>
            <a:chExt cx="7264400" cy="1965865"/>
          </a:xfrm>
        </p:grpSpPr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430AAE8C-46CE-4C48-8BC3-FCFE68C2E45A}"/>
                </a:ext>
              </a:extLst>
            </p:cNvPr>
            <p:cNvSpPr txBox="1"/>
            <p:nvPr/>
          </p:nvSpPr>
          <p:spPr>
            <a:xfrm>
              <a:off x="0" y="19051"/>
              <a:ext cx="7264400" cy="505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00"/>
                </a:lnSpc>
              </a:pPr>
              <a:r>
                <a:rPr lang="en-US" sz="2000" b="1">
                  <a:solidFill>
                    <a:schemeClr val="tx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Estrategias</a:t>
              </a:r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1C246133-BFFB-4B4B-AB46-AFABEDCD0452}"/>
                </a:ext>
              </a:extLst>
            </p:cNvPr>
            <p:cNvSpPr txBox="1"/>
            <p:nvPr/>
          </p:nvSpPr>
          <p:spPr>
            <a:xfrm>
              <a:off x="0" y="970398"/>
              <a:ext cx="72644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80"/>
                </a:lnSpc>
              </a:pP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Implementar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tácticas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que se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adapten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a la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retroalimentación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 de </a:t>
              </a:r>
              <a:r>
                <a:rPr lang="en-US" sz="2000" dirty="0" err="1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clientes</a:t>
              </a:r>
              <a:r>
                <a:rPr lang="en-US" sz="2000" dirty="0">
                  <a:solidFill>
                    <a:schemeClr val="tx1"/>
                  </a:solidFill>
                  <a:latin typeface="Raleway"/>
                  <a:ea typeface="Raleway"/>
                  <a:cs typeface="Raleway"/>
                  <a:sym typeface="Raleway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8381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39eae49e6a9_0_0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8994"/>
            <a:ext cx="12192000" cy="57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9eae49e6a9_0_0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2579" y="5539319"/>
            <a:ext cx="2453821" cy="47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9eae49e6a9_0_0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rcRect/>
          <a:stretch/>
        </p:blipFill>
        <p:spPr>
          <a:xfrm>
            <a:off x="4597400" y="6089220"/>
            <a:ext cx="2997200" cy="45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9eae49e6a9_0_0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6">
            <a:alphaModFix amt="30000"/>
          </a:blip>
          <a:srcRect b="12869"/>
          <a:stretch/>
        </p:blipFill>
        <p:spPr>
          <a:xfrm>
            <a:off x="4232910" y="1178528"/>
            <a:ext cx="7772401" cy="459997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39eae49e6a9_0_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9321" y="-14555"/>
            <a:ext cx="3976200" cy="708000"/>
          </a:xfrm>
          <a:prstGeom prst="parallelogram">
            <a:avLst>
              <a:gd name="adj" fmla="val 25000"/>
            </a:avLst>
          </a:prstGeom>
          <a:solidFill>
            <a:srgbClr val="FFC7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39eae49e6a9_0_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6165" y="47000"/>
            <a:ext cx="3331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i="1">
                <a:solidFill>
                  <a:srgbClr val="2D2D93"/>
                </a:solidFill>
                <a:latin typeface="Montserrat"/>
                <a:ea typeface="Montserrat"/>
                <a:cs typeface="Montserrat"/>
                <a:sym typeface="Montserrat"/>
              </a:rPr>
              <a:t>Instituto Nacional 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i="1">
                <a:solidFill>
                  <a:srgbClr val="2D2D93"/>
                </a:solidFill>
                <a:latin typeface="Montserrat"/>
                <a:ea typeface="Montserrat"/>
                <a:cs typeface="Montserrat"/>
                <a:sym typeface="Montserrat"/>
              </a:rPr>
              <a:t>Economía Popular y Solidaria</a:t>
            </a:r>
            <a:endParaRPr/>
          </a:p>
        </p:txBody>
      </p:sp>
      <p:sp>
        <p:nvSpPr>
          <p:cNvPr id="102" name="Google Shape;102;g39eae49e6a9_0_0"/>
          <p:cNvSpPr txBox="1"/>
          <p:nvPr/>
        </p:nvSpPr>
        <p:spPr>
          <a:xfrm>
            <a:off x="1032050" y="2390375"/>
            <a:ext cx="9815020" cy="162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s-ES" sz="2800" b="1" dirty="0">
                <a:solidFill>
                  <a:schemeClr val="lt1"/>
                </a:solidFill>
                <a:highlight>
                  <a:srgbClr val="2D2D93"/>
                </a:highlight>
              </a:rPr>
              <a:t>Introducción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s-ES" sz="2400" dirty="0">
                <a:solidFill>
                  <a:schemeClr val="lt1"/>
                </a:solidFill>
                <a:highlight>
                  <a:srgbClr val="2D2D93"/>
                </a:highlight>
              </a:rPr>
              <a:t>Somos PROFECPIAM</a:t>
            </a:r>
            <a:endParaRPr sz="2400" dirty="0">
              <a:solidFill>
                <a:schemeClr val="lt1"/>
              </a:solidFill>
              <a:highlight>
                <a:srgbClr val="2D2D93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BB3C-3ADB-4E70-2754-A2CD2351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3EB89E-2D8F-9AC8-AE2E-CB68CE5BC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3" name="AutoShape 2" descr="Imagen generada">
            <a:extLst>
              <a:ext uri="{FF2B5EF4-FFF2-40B4-BE49-F238E27FC236}">
                <a16:creationId xmlns:a16="http://schemas.microsoft.com/office/drawing/2014/main" id="{903FA2B5-1068-4743-8428-A370F5E1D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71825" y="3276599"/>
            <a:ext cx="30765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570843-A67C-4396-9F8B-18E973890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639365"/>
            <a:ext cx="3719513" cy="557927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6638695-3264-4BDA-9F6A-5F5753099F0F}"/>
              </a:ext>
            </a:extLst>
          </p:cNvPr>
          <p:cNvSpPr txBox="1"/>
          <p:nvPr/>
        </p:nvSpPr>
        <p:spPr>
          <a:xfrm>
            <a:off x="6248400" y="2509005"/>
            <a:ext cx="7345181" cy="919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</a:pPr>
            <a:r>
              <a:rPr lang="en-US" sz="24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Herramientas</a:t>
            </a:r>
            <a:r>
              <a:rPr lang="en-US" sz="24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digitales</a:t>
            </a:r>
            <a:r>
              <a:rPr lang="en-US" sz="24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accesibles</a:t>
            </a:r>
            <a:endParaRPr lang="en-US" sz="2400"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941791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400" y="275896"/>
            <a:ext cx="10515600" cy="1325563"/>
          </a:xfrm>
        </p:spPr>
        <p:txBody>
          <a:bodyPr>
            <a:normAutofit/>
          </a:bodyPr>
          <a:lstStyle/>
          <a:p>
            <a:r>
              <a:rPr sz="2400" dirty="0" err="1"/>
              <a:t>Cierre</a:t>
            </a:r>
            <a:r>
              <a:rPr sz="2400" dirty="0"/>
              <a:t> y </a:t>
            </a:r>
            <a:r>
              <a:rPr sz="2400" dirty="0" err="1"/>
              <a:t>reflexiónfinal</a:t>
            </a:r>
            <a:r>
              <a:rPr sz="2400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900" y="1762125"/>
            <a:ext cx="6553200" cy="1501776"/>
          </a:xfrm>
        </p:spPr>
        <p:txBody>
          <a:bodyPr>
            <a:normAutofit/>
          </a:bodyPr>
          <a:lstStyle/>
          <a:p>
            <a:r>
              <a:rPr sz="2000" dirty="0"/>
              <a:t>¿Que </a:t>
            </a:r>
            <a:r>
              <a:rPr sz="2000" dirty="0" err="1"/>
              <a:t>aprendiste</a:t>
            </a:r>
            <a:r>
              <a:rPr sz="2000" dirty="0"/>
              <a:t> hoy?</a:t>
            </a:r>
          </a:p>
          <a:p>
            <a:r>
              <a:rPr sz="2000" dirty="0"/>
              <a:t>¿Que </a:t>
            </a:r>
            <a:r>
              <a:rPr sz="2000" dirty="0" err="1"/>
              <a:t>te</a:t>
            </a:r>
            <a:r>
              <a:rPr sz="2000" dirty="0"/>
              <a:t> </a:t>
            </a:r>
            <a:r>
              <a:rPr sz="2000" dirty="0" err="1"/>
              <a:t>gustaría</a:t>
            </a:r>
            <a:r>
              <a:rPr sz="2000" dirty="0"/>
              <a:t> </a:t>
            </a:r>
            <a:r>
              <a:rPr sz="2000" dirty="0" err="1"/>
              <a:t>promocionar</a:t>
            </a:r>
            <a:r>
              <a:rPr sz="2000" dirty="0"/>
              <a:t>?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61CB6C-53A0-457B-854F-D18E771683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25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47965" y="41330"/>
            <a:ext cx="13297543" cy="699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5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85000"/>
          </a:blip>
          <a:srcRect/>
          <a:stretch/>
        </p:blipFill>
        <p:spPr>
          <a:xfrm>
            <a:off x="-1047965" y="41330"/>
            <a:ext cx="13297543" cy="699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5"/>
          <p:cNvPicPr preferRelativeResize="0"/>
          <p:nvPr/>
        </p:nvPicPr>
        <p:blipFill rotWithShape="1">
          <a:blip r:embed="rId5">
            <a:alphaModFix amt="80000"/>
          </a:blip>
          <a:srcRect l="3293" r="2854" b="12869"/>
          <a:stretch/>
        </p:blipFill>
        <p:spPr>
          <a:xfrm>
            <a:off x="520390" y="-86974"/>
            <a:ext cx="11867553" cy="703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5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/>
          <a:srcRect/>
          <a:stretch/>
        </p:blipFill>
        <p:spPr>
          <a:xfrm>
            <a:off x="5136444" y="5778500"/>
            <a:ext cx="1919111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70882" y="2629521"/>
            <a:ext cx="7833831" cy="975374"/>
          </a:xfrm>
          <a:prstGeom prst="parallelogram">
            <a:avLst>
              <a:gd name="adj" fmla="val 25000"/>
            </a:avLst>
          </a:prstGeom>
          <a:solidFill>
            <a:srgbClr val="FFC7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40971" y="2655543"/>
            <a:ext cx="100475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 i="1" dirty="0">
                <a:solidFill>
                  <a:srgbClr val="2D2D93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26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444" y="0"/>
            <a:ext cx="2168978" cy="42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6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0354" y="6339696"/>
            <a:ext cx="2632982" cy="51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6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rcRect/>
          <a:stretch/>
        </p:blipFill>
        <p:spPr>
          <a:xfrm>
            <a:off x="2495550" y="2878746"/>
            <a:ext cx="7200900" cy="1100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1E710-B1E2-3597-B28E-A3B6C375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2ECE305-19E0-B87A-F74D-2C808C0363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F0CD209-12EC-695A-34D9-FD93AD1A69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71339"/>
            <a:ext cx="8708566" cy="2657859"/>
          </a:xfrm>
          <a:prstGeom prst="rect">
            <a:avLst/>
          </a:prstGeom>
          <a:solidFill>
            <a:srgbClr val="2D2D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i="1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8203553-C9EC-CE9B-0EE5-D471D7B590F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350829" y="5863909"/>
            <a:ext cx="28411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E777FE4-7BC9-D316-716D-B10F99FBA7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7455" y="2546106"/>
            <a:ext cx="5508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los medios de vida de los pueblos y nacionalidades indígenas, afroecuatorianos y montubios establecidos como población objetivo, de acuerdo con su visión y prioridades de desarrollo.</a:t>
            </a:r>
            <a:endParaRPr lang="es-ES_tradn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6418BC3-6476-6BED-E58E-3A4026670A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31"/>
            <a:ext cx="12192000" cy="67867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585F2D9-2C90-71C2-6960-072BCDE4F2F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36130" y="258545"/>
            <a:ext cx="56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del Profecpiam</a:t>
            </a:r>
          </a:p>
        </p:txBody>
      </p:sp>
    </p:spTree>
    <p:extLst>
      <p:ext uri="{BB962C8B-B14F-4D97-AF65-F5344CB8AC3E}">
        <p14:creationId xmlns:p14="http://schemas.microsoft.com/office/powerpoint/2010/main" val="2019912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17721-305D-8823-05A7-10A103223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99C5A4F-2750-2328-4BC3-C2AC2176D4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B41375B-2903-F68A-ED91-AB32771530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07363" y="1761944"/>
            <a:ext cx="2728689" cy="146948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C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Ejecutor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23698BC-CC7A-08B5-1164-15E7226FCB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2546" y="1751755"/>
            <a:ext cx="2728689" cy="147967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C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D958C3-5A13-2FD1-7078-A0E7C77630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036" y="1925310"/>
            <a:ext cx="747770" cy="7477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BB0AF6-A9D7-631D-A70E-821B841473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783" y="1925310"/>
            <a:ext cx="747770" cy="7477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2064A62-A5EE-AD33-F01E-354F15B9C4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609" y="1874146"/>
            <a:ext cx="747770" cy="7477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B72369C-1728-6BED-77B7-A7234E8FF2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365" y="1925310"/>
            <a:ext cx="747770" cy="74777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1EE2F27-98B9-5582-15E6-0E38BC5424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l="16155" t="6916" r="15915" b="8685"/>
          <a:stretch>
            <a:fillRect/>
          </a:stretch>
        </p:blipFill>
        <p:spPr>
          <a:xfrm>
            <a:off x="10029692" y="-5371"/>
            <a:ext cx="2208028" cy="154315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9BD1F18-B5BD-8479-5A0C-1CF35C0D8D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rcRect l="43430" t="11938" r="16192" b="34012"/>
          <a:stretch>
            <a:fillRect/>
          </a:stretch>
        </p:blipFill>
        <p:spPr>
          <a:xfrm>
            <a:off x="7525655" y="-20589"/>
            <a:ext cx="2049422" cy="1543153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47A1125B-C3D1-B537-11CC-ED33DAB904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2546" y="3496565"/>
            <a:ext cx="2728689" cy="17756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</a:p>
          <a:p>
            <a:pPr lvl="0" algn="ctr"/>
            <a:r>
              <a:rPr lang="pt-BR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parroquias priorizadas </a:t>
            </a:r>
          </a:p>
          <a:p>
            <a:pPr lvl="0" algn="ctr"/>
            <a:r>
              <a:rPr lang="pt-BR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escala nacional</a:t>
            </a:r>
          </a:p>
          <a:p>
            <a:pPr algn="ctr"/>
            <a:r>
              <a:rPr lang="pt-BR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(excepto Galápagos). 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596D3E3-AF9D-D56D-2F7E-EE4B2EB5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19955" y="1751754"/>
            <a:ext cx="2728689" cy="147967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C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Beneficiarios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2FB968E-26CE-64C6-CC36-09CA1BA2C8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19954" y="3496564"/>
            <a:ext cx="2728689" cy="17756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Pueblos y Nacionalidades Indígenas, Afroecuatorianos y Montubios (PIAM).</a:t>
            </a:r>
          </a:p>
          <a:p>
            <a:pPr lvl="0" algn="ctr"/>
            <a:endParaRPr lang="es-MX" sz="1400" dirty="0">
              <a:solidFill>
                <a:srgbClr val="2D2D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Organizaciones, Asociaciones y Comunidades de 1er grado.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ADAE66F-5E02-C147-F7F6-87F330C8FA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07362" y="3496564"/>
            <a:ext cx="2728689" cy="17756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Economía Popular y Solidaria </a:t>
            </a:r>
          </a:p>
          <a:p>
            <a:pPr lvl="0" algn="ctr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(IEPS).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F0E845B-C8A3-3EC7-3E27-132BE500A0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95791" y="1756848"/>
            <a:ext cx="2728689" cy="146948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s-EC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C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Coejecutor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34FEB62-430B-3830-C075-B9863A151F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94770" y="3496564"/>
            <a:ext cx="2728689" cy="17756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Educación, Deporte y Cultura </a:t>
            </a:r>
          </a:p>
          <a:p>
            <a:pPr lvl="0" algn="ctr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(MINEDEC).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DD64A65-CE37-D84E-49C9-7B95D47CCA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2547" y="5537322"/>
            <a:ext cx="11394072" cy="714887"/>
          </a:xfrm>
          <a:prstGeom prst="rect">
            <a:avLst/>
          </a:prstGeom>
          <a:solidFill>
            <a:srgbClr val="FFC70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2021 - 2026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ABF8B1-CA35-DD90-EE36-712DA1783F7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44276" y="289323"/>
            <a:ext cx="765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2400" b="1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Datos generales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24A129E-BD09-0C5C-5D1F-1BC29F9E1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78614" y="5612131"/>
            <a:ext cx="3745696" cy="560070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E3389F-962A-AE5B-6FA2-27053454C3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64709" y="5744825"/>
            <a:ext cx="3140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IEPS en ejecución desde enero 2024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7BB5EF3-621B-BE00-900D-C8E33CC516AB}"/>
              </a:ext>
            </a:extLst>
          </p:cNvPr>
          <p:cNvSpPr/>
          <p:nvPr/>
        </p:nvSpPr>
        <p:spPr>
          <a:xfrm>
            <a:off x="7372964" y="-121607"/>
            <a:ext cx="2354804" cy="17756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MX" sz="1400" dirty="0">
              <a:solidFill>
                <a:srgbClr val="2D2D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BCF0B72-7F98-7697-AAEE-327F49A2B83E}"/>
              </a:ext>
            </a:extLst>
          </p:cNvPr>
          <p:cNvSpPr/>
          <p:nvPr/>
        </p:nvSpPr>
        <p:spPr>
          <a:xfrm>
            <a:off x="9879045" y="-115448"/>
            <a:ext cx="2354804" cy="17756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MX" sz="1400" dirty="0">
              <a:solidFill>
                <a:srgbClr val="2D2D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44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91A2F-1FCD-61CD-722E-C39CBD665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6C094FF-8E65-F1B1-0F75-324809ECAF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82DD72E5-FB19-5594-4CF9-6676FF393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4861" y="1142311"/>
            <a:ext cx="2049780" cy="1411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s-EC" sz="1400" b="1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Componente 1: </a:t>
            </a:r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de la gobernanza y la planificación de inversiones para el desarrollo de los PIAM </a:t>
            </a:r>
            <a:endParaRPr lang="es-EC" sz="1400" dirty="0">
              <a:solidFill>
                <a:srgbClr val="2D2D93"/>
              </a:solidFill>
              <a:latin typeface="Arial" panose="020B0604020202020204" pitchFamily="34" charset="0"/>
              <a:cs typeface="Arial" panose="020B0604020202020204" pitchFamily="34" charset="0"/>
              <a:sym typeface="Barlow Condensed Medium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B0A3FB20-A841-41F7-2D45-4ED0C7DCE4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683" t="13081" b="23248"/>
          <a:stretch>
            <a:fillRect/>
          </a:stretch>
        </p:blipFill>
        <p:spPr>
          <a:xfrm>
            <a:off x="7418140" y="3773578"/>
            <a:ext cx="4766381" cy="2037100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0DA47BFA-D70A-8BDA-A54D-D4412DB97D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4861" y="3773578"/>
            <a:ext cx="2049780" cy="945257"/>
          </a:xfrm>
          <a:prstGeom prst="rect">
            <a:avLst/>
          </a:prstGeom>
          <a:ln>
            <a:solidFill>
              <a:srgbClr val="FFC7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Subcomponente 1.2. </a:t>
            </a:r>
          </a:p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 nacional y planificación del desarrollo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FAD8D99-9C3D-E3F6-039E-A537AA8292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4862" y="2685857"/>
            <a:ext cx="2049780" cy="945257"/>
          </a:xfrm>
          <a:prstGeom prst="rect">
            <a:avLst/>
          </a:prstGeom>
          <a:ln>
            <a:solidFill>
              <a:srgbClr val="FFC7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Subcomponente 1.1. </a:t>
            </a:r>
          </a:p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Gobernanza Territorial y Planificación de la Inversión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3AA38DA-2356-3CBE-969F-EF88B3C205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94661" y="1142311"/>
            <a:ext cx="2049780" cy="1411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Componente 2: </a:t>
            </a:r>
          </a:p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Preparación e implementación de subproyectos territoriales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B86C892-36A8-BBCD-34E5-9EE9EEE810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94661" y="2685857"/>
            <a:ext cx="2049780" cy="945257"/>
          </a:xfrm>
          <a:prstGeom prst="rect">
            <a:avLst/>
          </a:prstGeom>
          <a:ln>
            <a:solidFill>
              <a:srgbClr val="FFC7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Subcomponente 2.1. </a:t>
            </a:r>
          </a:p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de Subproyectos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3763D61-8BB0-F195-B22F-384412D0FC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94661" y="4865421"/>
            <a:ext cx="2049780" cy="945257"/>
          </a:xfrm>
          <a:prstGeom prst="rect">
            <a:avLst/>
          </a:prstGeom>
          <a:ln>
            <a:solidFill>
              <a:srgbClr val="FFC7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Subcomponente 2.3. </a:t>
            </a:r>
          </a:p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para Inclusión Financiera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65085C8-7E19-0034-80C3-80A74ADAE8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92721" y="3773578"/>
            <a:ext cx="2049780" cy="945257"/>
          </a:xfrm>
          <a:prstGeom prst="rect">
            <a:avLst/>
          </a:prstGeom>
          <a:ln>
            <a:solidFill>
              <a:srgbClr val="FFC7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Subcomponente 2.2. </a:t>
            </a:r>
          </a:p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Subproyectos de gobernanza y medios de vida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50C98AD-9E2F-D8FA-F305-46517472CA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06401" y="1142311"/>
            <a:ext cx="2049780" cy="1411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Componente 3: </a:t>
            </a:r>
          </a:p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Promoción de la Educación Superior y la Generación de Empleo para los PIAM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A1A6F9A-76FE-EF60-1430-CD5A7AEB37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02521" y="2685857"/>
            <a:ext cx="2049780" cy="945257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Subcomponente 3.1. </a:t>
            </a:r>
          </a:p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Promoción de la Educación Superior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5A02ABC-E90D-0C30-D0F0-28D1315133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00581" y="3773578"/>
            <a:ext cx="2049780" cy="945257"/>
          </a:xfrm>
          <a:prstGeom prst="rect">
            <a:avLst/>
          </a:prstGeom>
          <a:ln>
            <a:solidFill>
              <a:srgbClr val="FFC7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Subcomponente 3.2. </a:t>
            </a:r>
          </a:p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Oportunidades de Empleo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C6CFD20-D7EB-ABBA-6820-E34B09BFB3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18141" y="1142311"/>
            <a:ext cx="2049780" cy="1411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Componente 4: </a:t>
            </a:r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Administración del Proyecto, </a:t>
            </a:r>
          </a:p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Comunicación, Monitoreo y Evaluación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F3B26F3-080F-A44F-4ADE-F1393943E4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18141" y="2685857"/>
            <a:ext cx="2049780" cy="945257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Administración, comunicación, monitoreo y evaluación del proyecto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8D4457B-DFE7-FAFE-F704-C447280BD2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44276" y="289323"/>
            <a:ext cx="765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2400" b="1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Estructura del proyecto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44ABDD3-FBA6-DDE6-8244-D8E860F122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5200" y="6367309"/>
            <a:ext cx="134880" cy="13704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endParaRPr lang="es-MX" sz="1400" dirty="0">
              <a:solidFill>
                <a:srgbClr val="2D2D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3CF036C-D691-A5D1-EF2B-6E62FD86DA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5200" y="6184396"/>
            <a:ext cx="134880" cy="137049"/>
          </a:xfrm>
          <a:prstGeom prst="rect">
            <a:avLst/>
          </a:prstGeom>
          <a:ln>
            <a:solidFill>
              <a:srgbClr val="FFC7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endParaRPr lang="es-MX" sz="1400" dirty="0">
              <a:solidFill>
                <a:srgbClr val="2D2D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A5FD30C-6CB9-9931-0B38-CD0CE73395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5201" y="6549501"/>
            <a:ext cx="134880" cy="137049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endParaRPr lang="es-MX" sz="1400" dirty="0">
              <a:solidFill>
                <a:srgbClr val="2D2D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5451748-6498-386D-6426-F8281AA128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0080" y="6086976"/>
            <a:ext cx="220284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Ejecuta el IEPS</a:t>
            </a:r>
          </a:p>
          <a:p>
            <a:r>
              <a:rPr lang="es-EC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Ejecuta el MINEDEC</a:t>
            </a:r>
          </a:p>
          <a:p>
            <a:r>
              <a:rPr lang="es-EC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Ejecutan IEPS y MINEDEC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3F8AA9B-5676-899E-5AC6-287343ECF0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29881" y="1142311"/>
            <a:ext cx="2049780" cy="1411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Componente 5: </a:t>
            </a:r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Contingencia y respuesta a emergencias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EDA323A-DDEF-7D20-E479-3E5D59A142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29881" y="2685857"/>
            <a:ext cx="2049780" cy="94525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s-MX" sz="14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activará en caso de emergencia.</a:t>
            </a:r>
          </a:p>
        </p:txBody>
      </p:sp>
    </p:spTree>
    <p:extLst>
      <p:ext uri="{BB962C8B-B14F-4D97-AF65-F5344CB8AC3E}">
        <p14:creationId xmlns:p14="http://schemas.microsoft.com/office/powerpoint/2010/main" val="333855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E2F99-5EE7-BFBC-2939-1A6352D4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B03C0E9-8560-9987-EA3A-BDFB35530F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562" y="15022"/>
            <a:ext cx="3629026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8968FB0-7C43-1D77-1DBB-2EF89012B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BC09149-B42D-3BBD-5442-789D89E682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99744" y="5698829"/>
            <a:ext cx="3692256" cy="1144149"/>
          </a:xfrm>
          <a:prstGeom prst="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A6D8096-26B7-697D-850C-09F4DD83D5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16943" y="255920"/>
            <a:ext cx="3060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2400" b="1" dirty="0">
                <a:solidFill>
                  <a:srgbClr val="2D2D93"/>
                </a:solidFill>
                <a:latin typeface="Arial" panose="020B0604020202020204" pitchFamily="34" charset="0"/>
                <a:ea typeface="Barlow Condensed Medium"/>
                <a:cs typeface="Arial" panose="020B0604020202020204" pitchFamily="34" charset="0"/>
                <a:sym typeface="Barlow Condensed Medium"/>
              </a:rPr>
              <a:t>Modelo de gestión</a:t>
            </a: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FD29EDC7-9008-8167-AA4B-E0782787BACC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2680181" y="3070438"/>
            <a:ext cx="3347430" cy="3190796"/>
            <a:chOff x="7181850" y="1384300"/>
            <a:chExt cx="4522788" cy="501015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C16F2EE-DC1B-3BFB-38DB-15BC423FF98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399463" y="5080000"/>
              <a:ext cx="795337" cy="1314450"/>
            </a:xfrm>
            <a:custGeom>
              <a:avLst/>
              <a:gdLst>
                <a:gd name="T0" fmla="*/ 684979 w 209"/>
                <a:gd name="T1" fmla="*/ 354330 h 345"/>
                <a:gd name="T2" fmla="*/ 612676 w 209"/>
                <a:gd name="T3" fmla="*/ 335280 h 345"/>
                <a:gd name="T4" fmla="*/ 555594 w 209"/>
                <a:gd name="T5" fmla="*/ 228600 h 345"/>
                <a:gd name="T6" fmla="*/ 487096 w 209"/>
                <a:gd name="T7" fmla="*/ 175260 h 345"/>
                <a:gd name="T8" fmla="*/ 452847 w 209"/>
                <a:gd name="T9" fmla="*/ 171450 h 345"/>
                <a:gd name="T10" fmla="*/ 426209 w 209"/>
                <a:gd name="T11" fmla="*/ 121920 h 345"/>
                <a:gd name="T12" fmla="*/ 391960 w 209"/>
                <a:gd name="T13" fmla="*/ 60960 h 345"/>
                <a:gd name="T14" fmla="*/ 380544 w 209"/>
                <a:gd name="T15" fmla="*/ 19050 h 345"/>
                <a:gd name="T16" fmla="*/ 338684 w 209"/>
                <a:gd name="T17" fmla="*/ 19050 h 345"/>
                <a:gd name="T18" fmla="*/ 289213 w 209"/>
                <a:gd name="T19" fmla="*/ 60960 h 345"/>
                <a:gd name="T20" fmla="*/ 273992 w 209"/>
                <a:gd name="T21" fmla="*/ 129540 h 345"/>
                <a:gd name="T22" fmla="*/ 281603 w 209"/>
                <a:gd name="T23" fmla="*/ 175260 h 345"/>
                <a:gd name="T24" fmla="*/ 243548 w 209"/>
                <a:gd name="T25" fmla="*/ 247650 h 345"/>
                <a:gd name="T26" fmla="*/ 213105 w 209"/>
                <a:gd name="T27" fmla="*/ 262890 h 345"/>
                <a:gd name="T28" fmla="*/ 194077 w 209"/>
                <a:gd name="T29" fmla="*/ 300990 h 345"/>
                <a:gd name="T30" fmla="*/ 232132 w 209"/>
                <a:gd name="T31" fmla="*/ 373380 h 345"/>
                <a:gd name="T32" fmla="*/ 243548 w 209"/>
                <a:gd name="T33" fmla="*/ 430530 h 345"/>
                <a:gd name="T34" fmla="*/ 228326 w 209"/>
                <a:gd name="T35" fmla="*/ 510540 h 345"/>
                <a:gd name="T36" fmla="*/ 224521 w 209"/>
                <a:gd name="T37" fmla="*/ 582930 h 345"/>
                <a:gd name="T38" fmla="*/ 251159 w 209"/>
                <a:gd name="T39" fmla="*/ 659130 h 345"/>
                <a:gd name="T40" fmla="*/ 254964 w 209"/>
                <a:gd name="T41" fmla="*/ 720090 h 345"/>
                <a:gd name="T42" fmla="*/ 254964 w 209"/>
                <a:gd name="T43" fmla="*/ 792480 h 345"/>
                <a:gd name="T44" fmla="*/ 235937 w 209"/>
                <a:gd name="T45" fmla="*/ 853440 h 345"/>
                <a:gd name="T46" fmla="*/ 194077 w 209"/>
                <a:gd name="T47" fmla="*/ 887730 h 345"/>
                <a:gd name="T48" fmla="*/ 167439 w 209"/>
                <a:gd name="T49" fmla="*/ 902970 h 345"/>
                <a:gd name="T50" fmla="*/ 117969 w 209"/>
                <a:gd name="T51" fmla="*/ 887730 h 345"/>
                <a:gd name="T52" fmla="*/ 83720 w 209"/>
                <a:gd name="T53" fmla="*/ 922020 h 345"/>
                <a:gd name="T54" fmla="*/ 72303 w 209"/>
                <a:gd name="T55" fmla="*/ 998220 h 345"/>
                <a:gd name="T56" fmla="*/ 30444 w 209"/>
                <a:gd name="T57" fmla="*/ 1051560 h 345"/>
                <a:gd name="T58" fmla="*/ 15222 w 209"/>
                <a:gd name="T59" fmla="*/ 1070610 h 345"/>
                <a:gd name="T60" fmla="*/ 49471 w 209"/>
                <a:gd name="T61" fmla="*/ 1169670 h 345"/>
                <a:gd name="T62" fmla="*/ 87525 w 209"/>
                <a:gd name="T63" fmla="*/ 1219200 h 345"/>
                <a:gd name="T64" fmla="*/ 129385 w 209"/>
                <a:gd name="T65" fmla="*/ 1276350 h 345"/>
                <a:gd name="T66" fmla="*/ 224521 w 209"/>
                <a:gd name="T67" fmla="*/ 1276350 h 345"/>
                <a:gd name="T68" fmla="*/ 266381 w 209"/>
                <a:gd name="T69" fmla="*/ 1280160 h 345"/>
                <a:gd name="T70" fmla="*/ 293019 w 209"/>
                <a:gd name="T71" fmla="*/ 1295400 h 345"/>
                <a:gd name="T72" fmla="*/ 327268 w 209"/>
                <a:gd name="T73" fmla="*/ 1314450 h 345"/>
                <a:gd name="T74" fmla="*/ 414793 w 209"/>
                <a:gd name="T75" fmla="*/ 1219200 h 345"/>
                <a:gd name="T76" fmla="*/ 407182 w 209"/>
                <a:gd name="T77" fmla="*/ 1192530 h 345"/>
                <a:gd name="T78" fmla="*/ 418598 w 209"/>
                <a:gd name="T79" fmla="*/ 1165860 h 345"/>
                <a:gd name="T80" fmla="*/ 407182 w 209"/>
                <a:gd name="T81" fmla="*/ 1139190 h 345"/>
                <a:gd name="T82" fmla="*/ 426209 w 209"/>
                <a:gd name="T83" fmla="*/ 1104900 h 345"/>
                <a:gd name="T84" fmla="*/ 479485 w 209"/>
                <a:gd name="T85" fmla="*/ 1021080 h 345"/>
                <a:gd name="T86" fmla="*/ 532762 w 209"/>
                <a:gd name="T87" fmla="*/ 1017270 h 345"/>
                <a:gd name="T88" fmla="*/ 589843 w 209"/>
                <a:gd name="T89" fmla="*/ 982980 h 345"/>
                <a:gd name="T90" fmla="*/ 601260 w 209"/>
                <a:gd name="T91" fmla="*/ 967740 h 345"/>
                <a:gd name="T92" fmla="*/ 620287 w 209"/>
                <a:gd name="T93" fmla="*/ 883920 h 345"/>
                <a:gd name="T94" fmla="*/ 650730 w 209"/>
                <a:gd name="T95" fmla="*/ 853440 h 345"/>
                <a:gd name="T96" fmla="*/ 631703 w 209"/>
                <a:gd name="T97" fmla="*/ 842010 h 345"/>
                <a:gd name="T98" fmla="*/ 608870 w 209"/>
                <a:gd name="T99" fmla="*/ 773430 h 345"/>
                <a:gd name="T100" fmla="*/ 639314 w 209"/>
                <a:gd name="T101" fmla="*/ 742950 h 345"/>
                <a:gd name="T102" fmla="*/ 643119 w 209"/>
                <a:gd name="T103" fmla="*/ 712470 h 345"/>
                <a:gd name="T104" fmla="*/ 643119 w 209"/>
                <a:gd name="T105" fmla="*/ 693420 h 345"/>
                <a:gd name="T106" fmla="*/ 662147 w 209"/>
                <a:gd name="T107" fmla="*/ 624840 h 345"/>
                <a:gd name="T108" fmla="*/ 696396 w 209"/>
                <a:gd name="T109" fmla="*/ 571500 h 345"/>
                <a:gd name="T110" fmla="*/ 673563 w 209"/>
                <a:gd name="T111" fmla="*/ 556260 h 345"/>
                <a:gd name="T112" fmla="*/ 692590 w 209"/>
                <a:gd name="T113" fmla="*/ 495300 h 345"/>
                <a:gd name="T114" fmla="*/ 734450 w 209"/>
                <a:gd name="T115" fmla="*/ 480060 h 345"/>
                <a:gd name="T116" fmla="*/ 742061 w 209"/>
                <a:gd name="T117" fmla="*/ 453390 h 345"/>
                <a:gd name="T118" fmla="*/ 734450 w 209"/>
                <a:gd name="T119" fmla="*/ 438150 h 345"/>
                <a:gd name="T120" fmla="*/ 757283 w 209"/>
                <a:gd name="T121" fmla="*/ 396240 h 345"/>
                <a:gd name="T122" fmla="*/ 768699 w 209"/>
                <a:gd name="T123" fmla="*/ 384810 h 345"/>
                <a:gd name="T124" fmla="*/ 726839 w 209"/>
                <a:gd name="T125" fmla="*/ 365760 h 3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9" h="345">
                  <a:moveTo>
                    <a:pt x="191" y="96"/>
                  </a:moveTo>
                  <a:cubicBezTo>
                    <a:pt x="191" y="96"/>
                    <a:pt x="188" y="95"/>
                    <a:pt x="186" y="95"/>
                  </a:cubicBezTo>
                  <a:cubicBezTo>
                    <a:pt x="185" y="95"/>
                    <a:pt x="180" y="93"/>
                    <a:pt x="180" y="93"/>
                  </a:cubicBezTo>
                  <a:cubicBezTo>
                    <a:pt x="179" y="93"/>
                    <a:pt x="174" y="92"/>
                    <a:pt x="174" y="92"/>
                  </a:cubicBezTo>
                  <a:cubicBezTo>
                    <a:pt x="174" y="92"/>
                    <a:pt x="164" y="92"/>
                    <a:pt x="164" y="92"/>
                  </a:cubicBezTo>
                  <a:cubicBezTo>
                    <a:pt x="164" y="92"/>
                    <a:pt x="162" y="89"/>
                    <a:pt x="161" y="88"/>
                  </a:cubicBezTo>
                  <a:cubicBezTo>
                    <a:pt x="160" y="86"/>
                    <a:pt x="159" y="84"/>
                    <a:pt x="159" y="83"/>
                  </a:cubicBezTo>
                  <a:cubicBezTo>
                    <a:pt x="159" y="82"/>
                    <a:pt x="153" y="70"/>
                    <a:pt x="153" y="70"/>
                  </a:cubicBezTo>
                  <a:cubicBezTo>
                    <a:pt x="146" y="60"/>
                    <a:pt x="146" y="60"/>
                    <a:pt x="146" y="60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36" y="49"/>
                    <a:pt x="132" y="49"/>
                    <a:pt x="131" y="49"/>
                  </a:cubicBezTo>
                  <a:cubicBezTo>
                    <a:pt x="130" y="48"/>
                    <a:pt x="129" y="47"/>
                    <a:pt x="128" y="46"/>
                  </a:cubicBezTo>
                  <a:cubicBezTo>
                    <a:pt x="128" y="45"/>
                    <a:pt x="126" y="44"/>
                    <a:pt x="126" y="44"/>
                  </a:cubicBezTo>
                  <a:cubicBezTo>
                    <a:pt x="126" y="44"/>
                    <a:pt x="123" y="45"/>
                    <a:pt x="122" y="45"/>
                  </a:cubicBezTo>
                  <a:cubicBezTo>
                    <a:pt x="121" y="45"/>
                    <a:pt x="119" y="45"/>
                    <a:pt x="119" y="45"/>
                  </a:cubicBezTo>
                  <a:cubicBezTo>
                    <a:pt x="119" y="45"/>
                    <a:pt x="117" y="39"/>
                    <a:pt x="117" y="38"/>
                  </a:cubicBezTo>
                  <a:cubicBezTo>
                    <a:pt x="116" y="38"/>
                    <a:pt x="113" y="37"/>
                    <a:pt x="112" y="37"/>
                  </a:cubicBezTo>
                  <a:cubicBezTo>
                    <a:pt x="112" y="37"/>
                    <a:pt x="112" y="33"/>
                    <a:pt x="112" y="32"/>
                  </a:cubicBezTo>
                  <a:cubicBezTo>
                    <a:pt x="113" y="31"/>
                    <a:pt x="112" y="28"/>
                    <a:pt x="111" y="27"/>
                  </a:cubicBezTo>
                  <a:cubicBezTo>
                    <a:pt x="111" y="26"/>
                    <a:pt x="109" y="24"/>
                    <a:pt x="108" y="23"/>
                  </a:cubicBezTo>
                  <a:cubicBezTo>
                    <a:pt x="107" y="22"/>
                    <a:pt x="103" y="17"/>
                    <a:pt x="103" y="16"/>
                  </a:cubicBezTo>
                  <a:cubicBezTo>
                    <a:pt x="103" y="16"/>
                    <a:pt x="103" y="12"/>
                    <a:pt x="103" y="11"/>
                  </a:cubicBezTo>
                  <a:cubicBezTo>
                    <a:pt x="103" y="11"/>
                    <a:pt x="102" y="7"/>
                    <a:pt x="102" y="7"/>
                  </a:cubicBezTo>
                  <a:cubicBezTo>
                    <a:pt x="102" y="6"/>
                    <a:pt x="100" y="5"/>
                    <a:pt x="100" y="5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5" y="3"/>
                    <a:pt x="95" y="3"/>
                  </a:cubicBezTo>
                  <a:cubicBezTo>
                    <a:pt x="94" y="4"/>
                    <a:pt x="90" y="5"/>
                    <a:pt x="89" y="5"/>
                  </a:cubicBezTo>
                  <a:cubicBezTo>
                    <a:pt x="89" y="5"/>
                    <a:pt x="85" y="6"/>
                    <a:pt x="85" y="7"/>
                  </a:cubicBezTo>
                  <a:cubicBezTo>
                    <a:pt x="84" y="7"/>
                    <a:pt x="81" y="9"/>
                    <a:pt x="81" y="9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4" y="21"/>
                    <a:pt x="76" y="29"/>
                    <a:pt x="76" y="29"/>
                  </a:cubicBezTo>
                  <a:cubicBezTo>
                    <a:pt x="76" y="30"/>
                    <a:pt x="73" y="33"/>
                    <a:pt x="72" y="34"/>
                  </a:cubicBezTo>
                  <a:cubicBezTo>
                    <a:pt x="72" y="34"/>
                    <a:pt x="72" y="38"/>
                    <a:pt x="72" y="39"/>
                  </a:cubicBezTo>
                  <a:cubicBezTo>
                    <a:pt x="73" y="40"/>
                    <a:pt x="75" y="44"/>
                    <a:pt x="75" y="45"/>
                  </a:cubicBezTo>
                  <a:cubicBezTo>
                    <a:pt x="75" y="45"/>
                    <a:pt x="74" y="46"/>
                    <a:pt x="74" y="46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1" y="67"/>
                    <a:pt x="61" y="67"/>
                    <a:pt x="61" y="67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6" y="67"/>
                    <a:pt x="56" y="69"/>
                    <a:pt x="56" y="69"/>
                  </a:cubicBezTo>
                  <a:cubicBezTo>
                    <a:pt x="56" y="70"/>
                    <a:pt x="57" y="74"/>
                    <a:pt x="57" y="74"/>
                  </a:cubicBezTo>
                  <a:cubicBezTo>
                    <a:pt x="57" y="74"/>
                    <a:pt x="54" y="77"/>
                    <a:pt x="54" y="77"/>
                  </a:cubicBezTo>
                  <a:cubicBezTo>
                    <a:pt x="54" y="77"/>
                    <a:pt x="51" y="79"/>
                    <a:pt x="51" y="79"/>
                  </a:cubicBezTo>
                  <a:cubicBezTo>
                    <a:pt x="51" y="79"/>
                    <a:pt x="52" y="82"/>
                    <a:pt x="52" y="82"/>
                  </a:cubicBezTo>
                  <a:cubicBezTo>
                    <a:pt x="52" y="83"/>
                    <a:pt x="53" y="90"/>
                    <a:pt x="53" y="90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4" y="113"/>
                    <a:pt x="64" y="113"/>
                  </a:cubicBezTo>
                  <a:cubicBezTo>
                    <a:pt x="64" y="113"/>
                    <a:pt x="61" y="117"/>
                    <a:pt x="61" y="118"/>
                  </a:cubicBezTo>
                  <a:cubicBezTo>
                    <a:pt x="61" y="119"/>
                    <a:pt x="60" y="123"/>
                    <a:pt x="60" y="125"/>
                  </a:cubicBezTo>
                  <a:cubicBezTo>
                    <a:pt x="60" y="127"/>
                    <a:pt x="60" y="134"/>
                    <a:pt x="60" y="134"/>
                  </a:cubicBezTo>
                  <a:cubicBezTo>
                    <a:pt x="60" y="135"/>
                    <a:pt x="62" y="144"/>
                    <a:pt x="62" y="144"/>
                  </a:cubicBezTo>
                  <a:cubicBezTo>
                    <a:pt x="62" y="145"/>
                    <a:pt x="61" y="147"/>
                    <a:pt x="61" y="148"/>
                  </a:cubicBezTo>
                  <a:cubicBezTo>
                    <a:pt x="61" y="149"/>
                    <a:pt x="60" y="152"/>
                    <a:pt x="59" y="153"/>
                  </a:cubicBezTo>
                  <a:cubicBezTo>
                    <a:pt x="59" y="154"/>
                    <a:pt x="58" y="155"/>
                    <a:pt x="58" y="155"/>
                  </a:cubicBezTo>
                  <a:cubicBezTo>
                    <a:pt x="58" y="156"/>
                    <a:pt x="58" y="166"/>
                    <a:pt x="58" y="166"/>
                  </a:cubicBezTo>
                  <a:cubicBezTo>
                    <a:pt x="58" y="167"/>
                    <a:pt x="66" y="173"/>
                    <a:pt x="66" y="173"/>
                  </a:cubicBezTo>
                  <a:cubicBezTo>
                    <a:pt x="66" y="173"/>
                    <a:pt x="68" y="176"/>
                    <a:pt x="68" y="176"/>
                  </a:cubicBezTo>
                  <a:cubicBezTo>
                    <a:pt x="68" y="177"/>
                    <a:pt x="69" y="185"/>
                    <a:pt x="68" y="186"/>
                  </a:cubicBezTo>
                  <a:cubicBezTo>
                    <a:pt x="68" y="187"/>
                    <a:pt x="67" y="189"/>
                    <a:pt x="67" y="189"/>
                  </a:cubicBezTo>
                  <a:cubicBezTo>
                    <a:pt x="66" y="190"/>
                    <a:pt x="68" y="194"/>
                    <a:pt x="68" y="194"/>
                  </a:cubicBezTo>
                  <a:cubicBezTo>
                    <a:pt x="68" y="194"/>
                    <a:pt x="65" y="200"/>
                    <a:pt x="65" y="201"/>
                  </a:cubicBezTo>
                  <a:cubicBezTo>
                    <a:pt x="65" y="203"/>
                    <a:pt x="67" y="207"/>
                    <a:pt x="67" y="208"/>
                  </a:cubicBezTo>
                  <a:cubicBezTo>
                    <a:pt x="68" y="209"/>
                    <a:pt x="68" y="216"/>
                    <a:pt x="68" y="217"/>
                  </a:cubicBezTo>
                  <a:cubicBezTo>
                    <a:pt x="68" y="219"/>
                    <a:pt x="66" y="222"/>
                    <a:pt x="66" y="222"/>
                  </a:cubicBezTo>
                  <a:cubicBezTo>
                    <a:pt x="65" y="222"/>
                    <a:pt x="63" y="223"/>
                    <a:pt x="62" y="224"/>
                  </a:cubicBezTo>
                  <a:cubicBezTo>
                    <a:pt x="62" y="224"/>
                    <a:pt x="58" y="228"/>
                    <a:pt x="58" y="229"/>
                  </a:cubicBezTo>
                  <a:cubicBezTo>
                    <a:pt x="58" y="230"/>
                    <a:pt x="54" y="233"/>
                    <a:pt x="54" y="233"/>
                  </a:cubicBezTo>
                  <a:cubicBezTo>
                    <a:pt x="54" y="233"/>
                    <a:pt x="51" y="233"/>
                    <a:pt x="51" y="233"/>
                  </a:cubicBezTo>
                  <a:cubicBezTo>
                    <a:pt x="51" y="233"/>
                    <a:pt x="50" y="234"/>
                    <a:pt x="50" y="235"/>
                  </a:cubicBezTo>
                  <a:cubicBezTo>
                    <a:pt x="50" y="235"/>
                    <a:pt x="47" y="240"/>
                    <a:pt x="47" y="240"/>
                  </a:cubicBezTo>
                  <a:cubicBezTo>
                    <a:pt x="47" y="240"/>
                    <a:pt x="45" y="238"/>
                    <a:pt x="44" y="237"/>
                  </a:cubicBezTo>
                  <a:cubicBezTo>
                    <a:pt x="44" y="237"/>
                    <a:pt x="41" y="236"/>
                    <a:pt x="41" y="236"/>
                  </a:cubicBezTo>
                  <a:cubicBezTo>
                    <a:pt x="41" y="235"/>
                    <a:pt x="38" y="235"/>
                    <a:pt x="37" y="235"/>
                  </a:cubicBezTo>
                  <a:cubicBezTo>
                    <a:pt x="37" y="235"/>
                    <a:pt x="31" y="233"/>
                    <a:pt x="31" y="233"/>
                  </a:cubicBezTo>
                  <a:cubicBezTo>
                    <a:pt x="27" y="238"/>
                    <a:pt x="27" y="238"/>
                    <a:pt x="27" y="238"/>
                  </a:cubicBezTo>
                  <a:cubicBezTo>
                    <a:pt x="23" y="239"/>
                    <a:pt x="23" y="239"/>
                    <a:pt x="23" y="239"/>
                  </a:cubicBezTo>
                  <a:cubicBezTo>
                    <a:pt x="23" y="239"/>
                    <a:pt x="22" y="242"/>
                    <a:pt x="22" y="242"/>
                  </a:cubicBezTo>
                  <a:cubicBezTo>
                    <a:pt x="22" y="242"/>
                    <a:pt x="21" y="247"/>
                    <a:pt x="22" y="248"/>
                  </a:cubicBezTo>
                  <a:cubicBezTo>
                    <a:pt x="22" y="249"/>
                    <a:pt x="22" y="256"/>
                    <a:pt x="22" y="257"/>
                  </a:cubicBezTo>
                  <a:cubicBezTo>
                    <a:pt x="22" y="258"/>
                    <a:pt x="20" y="261"/>
                    <a:pt x="19" y="262"/>
                  </a:cubicBezTo>
                  <a:cubicBezTo>
                    <a:pt x="19" y="264"/>
                    <a:pt x="16" y="267"/>
                    <a:pt x="16" y="268"/>
                  </a:cubicBezTo>
                  <a:cubicBezTo>
                    <a:pt x="16" y="268"/>
                    <a:pt x="12" y="271"/>
                    <a:pt x="11" y="272"/>
                  </a:cubicBezTo>
                  <a:cubicBezTo>
                    <a:pt x="10" y="272"/>
                    <a:pt x="8" y="276"/>
                    <a:pt x="8" y="276"/>
                  </a:cubicBezTo>
                  <a:cubicBezTo>
                    <a:pt x="8" y="276"/>
                    <a:pt x="8" y="280"/>
                    <a:pt x="8" y="280"/>
                  </a:cubicBezTo>
                  <a:cubicBezTo>
                    <a:pt x="8" y="280"/>
                    <a:pt x="6" y="283"/>
                    <a:pt x="6" y="283"/>
                  </a:cubicBezTo>
                  <a:cubicBezTo>
                    <a:pt x="6" y="283"/>
                    <a:pt x="4" y="281"/>
                    <a:pt x="4" y="281"/>
                  </a:cubicBezTo>
                  <a:cubicBezTo>
                    <a:pt x="4" y="281"/>
                    <a:pt x="2" y="284"/>
                    <a:pt x="0" y="287"/>
                  </a:cubicBezTo>
                  <a:cubicBezTo>
                    <a:pt x="1" y="290"/>
                    <a:pt x="8" y="307"/>
                    <a:pt x="8" y="30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13" y="307"/>
                    <a:pt x="18" y="317"/>
                    <a:pt x="18" y="317"/>
                  </a:cubicBezTo>
                  <a:cubicBezTo>
                    <a:pt x="18" y="318"/>
                    <a:pt x="20" y="318"/>
                    <a:pt x="20" y="318"/>
                  </a:cubicBezTo>
                  <a:cubicBezTo>
                    <a:pt x="20" y="318"/>
                    <a:pt x="23" y="320"/>
                    <a:pt x="23" y="320"/>
                  </a:cubicBezTo>
                  <a:cubicBezTo>
                    <a:pt x="24" y="321"/>
                    <a:pt x="26" y="321"/>
                    <a:pt x="26" y="321"/>
                  </a:cubicBezTo>
                  <a:cubicBezTo>
                    <a:pt x="27" y="322"/>
                    <a:pt x="29" y="328"/>
                    <a:pt x="29" y="328"/>
                  </a:cubicBezTo>
                  <a:cubicBezTo>
                    <a:pt x="29" y="328"/>
                    <a:pt x="34" y="335"/>
                    <a:pt x="34" y="335"/>
                  </a:cubicBezTo>
                  <a:cubicBezTo>
                    <a:pt x="35" y="335"/>
                    <a:pt x="41" y="334"/>
                    <a:pt x="41" y="334"/>
                  </a:cubicBezTo>
                  <a:cubicBezTo>
                    <a:pt x="42" y="334"/>
                    <a:pt x="54" y="334"/>
                    <a:pt x="54" y="334"/>
                  </a:cubicBezTo>
                  <a:cubicBezTo>
                    <a:pt x="54" y="334"/>
                    <a:pt x="58" y="335"/>
                    <a:pt x="59" y="335"/>
                  </a:cubicBezTo>
                  <a:cubicBezTo>
                    <a:pt x="60" y="336"/>
                    <a:pt x="63" y="336"/>
                    <a:pt x="64" y="336"/>
                  </a:cubicBezTo>
                  <a:cubicBezTo>
                    <a:pt x="64" y="337"/>
                    <a:pt x="68" y="337"/>
                    <a:pt x="68" y="336"/>
                  </a:cubicBezTo>
                  <a:cubicBezTo>
                    <a:pt x="69" y="336"/>
                    <a:pt x="70" y="336"/>
                    <a:pt x="70" y="336"/>
                  </a:cubicBezTo>
                  <a:cubicBezTo>
                    <a:pt x="74" y="335"/>
                    <a:pt x="74" y="335"/>
                    <a:pt x="74" y="335"/>
                  </a:cubicBezTo>
                  <a:cubicBezTo>
                    <a:pt x="74" y="340"/>
                    <a:pt x="74" y="340"/>
                    <a:pt x="74" y="340"/>
                  </a:cubicBezTo>
                  <a:cubicBezTo>
                    <a:pt x="77" y="340"/>
                    <a:pt x="77" y="340"/>
                    <a:pt x="77" y="340"/>
                  </a:cubicBezTo>
                  <a:cubicBezTo>
                    <a:pt x="77" y="340"/>
                    <a:pt x="79" y="342"/>
                    <a:pt x="79" y="342"/>
                  </a:cubicBezTo>
                  <a:cubicBezTo>
                    <a:pt x="80" y="343"/>
                    <a:pt x="82" y="344"/>
                    <a:pt x="82" y="344"/>
                  </a:cubicBezTo>
                  <a:cubicBezTo>
                    <a:pt x="86" y="345"/>
                    <a:pt x="86" y="345"/>
                    <a:pt x="86" y="345"/>
                  </a:cubicBezTo>
                  <a:cubicBezTo>
                    <a:pt x="94" y="320"/>
                    <a:pt x="94" y="320"/>
                    <a:pt x="94" y="320"/>
                  </a:cubicBezTo>
                  <a:cubicBezTo>
                    <a:pt x="94" y="320"/>
                    <a:pt x="106" y="320"/>
                    <a:pt x="107" y="320"/>
                  </a:cubicBezTo>
                  <a:cubicBezTo>
                    <a:pt x="107" y="320"/>
                    <a:pt x="109" y="320"/>
                    <a:pt x="109" y="320"/>
                  </a:cubicBezTo>
                  <a:cubicBezTo>
                    <a:pt x="110" y="320"/>
                    <a:pt x="112" y="317"/>
                    <a:pt x="112" y="317"/>
                  </a:cubicBezTo>
                  <a:cubicBezTo>
                    <a:pt x="112" y="316"/>
                    <a:pt x="111" y="315"/>
                    <a:pt x="110" y="315"/>
                  </a:cubicBezTo>
                  <a:cubicBezTo>
                    <a:pt x="110" y="315"/>
                    <a:pt x="108" y="314"/>
                    <a:pt x="107" y="313"/>
                  </a:cubicBezTo>
                  <a:cubicBezTo>
                    <a:pt x="106" y="312"/>
                    <a:pt x="107" y="311"/>
                    <a:pt x="107" y="311"/>
                  </a:cubicBezTo>
                  <a:cubicBezTo>
                    <a:pt x="108" y="310"/>
                    <a:pt x="108" y="310"/>
                    <a:pt x="108" y="309"/>
                  </a:cubicBezTo>
                  <a:cubicBezTo>
                    <a:pt x="109" y="309"/>
                    <a:pt x="110" y="306"/>
                    <a:pt x="110" y="306"/>
                  </a:cubicBezTo>
                  <a:cubicBezTo>
                    <a:pt x="110" y="305"/>
                    <a:pt x="110" y="303"/>
                    <a:pt x="110" y="303"/>
                  </a:cubicBezTo>
                  <a:cubicBezTo>
                    <a:pt x="110" y="303"/>
                    <a:pt x="110" y="302"/>
                    <a:pt x="109" y="301"/>
                  </a:cubicBezTo>
                  <a:cubicBezTo>
                    <a:pt x="109" y="301"/>
                    <a:pt x="107" y="299"/>
                    <a:pt x="107" y="299"/>
                  </a:cubicBezTo>
                  <a:cubicBezTo>
                    <a:pt x="107" y="299"/>
                    <a:pt x="107" y="297"/>
                    <a:pt x="107" y="296"/>
                  </a:cubicBezTo>
                  <a:cubicBezTo>
                    <a:pt x="107" y="296"/>
                    <a:pt x="109" y="294"/>
                    <a:pt x="109" y="293"/>
                  </a:cubicBezTo>
                  <a:cubicBezTo>
                    <a:pt x="109" y="293"/>
                    <a:pt x="112" y="290"/>
                    <a:pt x="112" y="290"/>
                  </a:cubicBezTo>
                  <a:cubicBezTo>
                    <a:pt x="112" y="283"/>
                    <a:pt x="112" y="283"/>
                    <a:pt x="112" y="283"/>
                  </a:cubicBezTo>
                  <a:cubicBezTo>
                    <a:pt x="118" y="275"/>
                    <a:pt x="118" y="275"/>
                    <a:pt x="118" y="275"/>
                  </a:cubicBezTo>
                  <a:cubicBezTo>
                    <a:pt x="126" y="268"/>
                    <a:pt x="126" y="268"/>
                    <a:pt x="126" y="268"/>
                  </a:cubicBezTo>
                  <a:cubicBezTo>
                    <a:pt x="136" y="268"/>
                    <a:pt x="136" y="268"/>
                    <a:pt x="136" y="268"/>
                  </a:cubicBezTo>
                  <a:cubicBezTo>
                    <a:pt x="136" y="268"/>
                    <a:pt x="137" y="266"/>
                    <a:pt x="137" y="266"/>
                  </a:cubicBezTo>
                  <a:cubicBezTo>
                    <a:pt x="137" y="265"/>
                    <a:pt x="140" y="267"/>
                    <a:pt x="140" y="267"/>
                  </a:cubicBezTo>
                  <a:cubicBezTo>
                    <a:pt x="141" y="266"/>
                    <a:pt x="141" y="266"/>
                    <a:pt x="141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55" y="258"/>
                    <a:pt x="155" y="258"/>
                    <a:pt x="155" y="258"/>
                  </a:cubicBezTo>
                  <a:cubicBezTo>
                    <a:pt x="159" y="257"/>
                    <a:pt x="159" y="257"/>
                    <a:pt x="159" y="257"/>
                  </a:cubicBezTo>
                  <a:cubicBezTo>
                    <a:pt x="159" y="256"/>
                    <a:pt x="159" y="256"/>
                    <a:pt x="159" y="256"/>
                  </a:cubicBezTo>
                  <a:cubicBezTo>
                    <a:pt x="158" y="254"/>
                    <a:pt x="158" y="254"/>
                    <a:pt x="158" y="254"/>
                  </a:cubicBezTo>
                  <a:cubicBezTo>
                    <a:pt x="158" y="245"/>
                    <a:pt x="158" y="245"/>
                    <a:pt x="158" y="245"/>
                  </a:cubicBezTo>
                  <a:cubicBezTo>
                    <a:pt x="163" y="240"/>
                    <a:pt x="163" y="240"/>
                    <a:pt x="163" y="240"/>
                  </a:cubicBezTo>
                  <a:cubicBezTo>
                    <a:pt x="163" y="232"/>
                    <a:pt x="163" y="232"/>
                    <a:pt x="163" y="232"/>
                  </a:cubicBezTo>
                  <a:cubicBezTo>
                    <a:pt x="163" y="232"/>
                    <a:pt x="165" y="228"/>
                    <a:pt x="165" y="227"/>
                  </a:cubicBezTo>
                  <a:cubicBezTo>
                    <a:pt x="166" y="227"/>
                    <a:pt x="168" y="226"/>
                    <a:pt x="168" y="226"/>
                  </a:cubicBezTo>
                  <a:cubicBezTo>
                    <a:pt x="169" y="225"/>
                    <a:pt x="171" y="224"/>
                    <a:pt x="171" y="224"/>
                  </a:cubicBezTo>
                  <a:cubicBezTo>
                    <a:pt x="171" y="220"/>
                    <a:pt x="171" y="220"/>
                    <a:pt x="171" y="220"/>
                  </a:cubicBezTo>
                  <a:cubicBezTo>
                    <a:pt x="171" y="220"/>
                    <a:pt x="168" y="220"/>
                    <a:pt x="167" y="220"/>
                  </a:cubicBezTo>
                  <a:cubicBezTo>
                    <a:pt x="167" y="221"/>
                    <a:pt x="166" y="221"/>
                    <a:pt x="166" y="221"/>
                  </a:cubicBezTo>
                  <a:cubicBezTo>
                    <a:pt x="163" y="221"/>
                    <a:pt x="163" y="221"/>
                    <a:pt x="163" y="221"/>
                  </a:cubicBezTo>
                  <a:cubicBezTo>
                    <a:pt x="163" y="221"/>
                    <a:pt x="161" y="211"/>
                    <a:pt x="161" y="211"/>
                  </a:cubicBezTo>
                  <a:cubicBezTo>
                    <a:pt x="161" y="210"/>
                    <a:pt x="160" y="204"/>
                    <a:pt x="160" y="203"/>
                  </a:cubicBezTo>
                  <a:cubicBezTo>
                    <a:pt x="160" y="203"/>
                    <a:pt x="161" y="201"/>
                    <a:pt x="161" y="201"/>
                  </a:cubicBezTo>
                  <a:cubicBezTo>
                    <a:pt x="162" y="200"/>
                    <a:pt x="164" y="199"/>
                    <a:pt x="165" y="198"/>
                  </a:cubicBezTo>
                  <a:cubicBezTo>
                    <a:pt x="166" y="198"/>
                    <a:pt x="167" y="196"/>
                    <a:pt x="168" y="195"/>
                  </a:cubicBezTo>
                  <a:cubicBezTo>
                    <a:pt x="168" y="194"/>
                    <a:pt x="169" y="193"/>
                    <a:pt x="169" y="193"/>
                  </a:cubicBezTo>
                  <a:cubicBezTo>
                    <a:pt x="169" y="192"/>
                    <a:pt x="170" y="190"/>
                    <a:pt x="170" y="190"/>
                  </a:cubicBezTo>
                  <a:cubicBezTo>
                    <a:pt x="170" y="190"/>
                    <a:pt x="170" y="188"/>
                    <a:pt x="169" y="187"/>
                  </a:cubicBezTo>
                  <a:cubicBezTo>
                    <a:pt x="169" y="187"/>
                    <a:pt x="169" y="186"/>
                    <a:pt x="169" y="186"/>
                  </a:cubicBezTo>
                  <a:cubicBezTo>
                    <a:pt x="168" y="186"/>
                    <a:pt x="168" y="184"/>
                    <a:pt x="168" y="184"/>
                  </a:cubicBezTo>
                  <a:cubicBezTo>
                    <a:pt x="168" y="184"/>
                    <a:pt x="169" y="182"/>
                    <a:pt x="169" y="182"/>
                  </a:cubicBezTo>
                  <a:cubicBezTo>
                    <a:pt x="169" y="181"/>
                    <a:pt x="171" y="180"/>
                    <a:pt x="171" y="179"/>
                  </a:cubicBezTo>
                  <a:cubicBezTo>
                    <a:pt x="172" y="179"/>
                    <a:pt x="174" y="177"/>
                    <a:pt x="174" y="177"/>
                  </a:cubicBezTo>
                  <a:cubicBezTo>
                    <a:pt x="174" y="177"/>
                    <a:pt x="174" y="164"/>
                    <a:pt x="174" y="164"/>
                  </a:cubicBezTo>
                  <a:cubicBezTo>
                    <a:pt x="174" y="163"/>
                    <a:pt x="176" y="159"/>
                    <a:pt x="176" y="158"/>
                  </a:cubicBezTo>
                  <a:cubicBezTo>
                    <a:pt x="176" y="158"/>
                    <a:pt x="179" y="155"/>
                    <a:pt x="179" y="154"/>
                  </a:cubicBezTo>
                  <a:cubicBezTo>
                    <a:pt x="180" y="154"/>
                    <a:pt x="183" y="150"/>
                    <a:pt x="183" y="150"/>
                  </a:cubicBezTo>
                  <a:cubicBezTo>
                    <a:pt x="182" y="148"/>
                    <a:pt x="182" y="148"/>
                    <a:pt x="182" y="148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77" y="146"/>
                    <a:pt x="177" y="146"/>
                    <a:pt x="177" y="146"/>
                  </a:cubicBezTo>
                  <a:cubicBezTo>
                    <a:pt x="177" y="136"/>
                    <a:pt x="177" y="136"/>
                    <a:pt x="177" y="136"/>
                  </a:cubicBezTo>
                  <a:cubicBezTo>
                    <a:pt x="177" y="136"/>
                    <a:pt x="180" y="133"/>
                    <a:pt x="180" y="133"/>
                  </a:cubicBezTo>
                  <a:cubicBezTo>
                    <a:pt x="180" y="132"/>
                    <a:pt x="182" y="130"/>
                    <a:pt x="182" y="130"/>
                  </a:cubicBezTo>
                  <a:cubicBezTo>
                    <a:pt x="190" y="130"/>
                    <a:pt x="190" y="130"/>
                    <a:pt x="190" y="130"/>
                  </a:cubicBezTo>
                  <a:cubicBezTo>
                    <a:pt x="190" y="130"/>
                    <a:pt x="193" y="128"/>
                    <a:pt x="193" y="128"/>
                  </a:cubicBezTo>
                  <a:cubicBezTo>
                    <a:pt x="194" y="128"/>
                    <a:pt x="193" y="126"/>
                    <a:pt x="193" y="126"/>
                  </a:cubicBezTo>
                  <a:cubicBezTo>
                    <a:pt x="193" y="126"/>
                    <a:pt x="193" y="125"/>
                    <a:pt x="193" y="124"/>
                  </a:cubicBezTo>
                  <a:cubicBezTo>
                    <a:pt x="193" y="124"/>
                    <a:pt x="194" y="122"/>
                    <a:pt x="194" y="122"/>
                  </a:cubicBezTo>
                  <a:cubicBezTo>
                    <a:pt x="194" y="121"/>
                    <a:pt x="195" y="120"/>
                    <a:pt x="195" y="119"/>
                  </a:cubicBezTo>
                  <a:cubicBezTo>
                    <a:pt x="195" y="119"/>
                    <a:pt x="196" y="117"/>
                    <a:pt x="196" y="117"/>
                  </a:cubicBezTo>
                  <a:cubicBezTo>
                    <a:pt x="196" y="117"/>
                    <a:pt x="194" y="116"/>
                    <a:pt x="194" y="116"/>
                  </a:cubicBezTo>
                  <a:cubicBezTo>
                    <a:pt x="193" y="115"/>
                    <a:pt x="193" y="115"/>
                    <a:pt x="193" y="115"/>
                  </a:cubicBezTo>
                  <a:cubicBezTo>
                    <a:pt x="193" y="114"/>
                    <a:pt x="196" y="113"/>
                    <a:pt x="196" y="113"/>
                  </a:cubicBezTo>
                  <a:cubicBezTo>
                    <a:pt x="196" y="113"/>
                    <a:pt x="196" y="107"/>
                    <a:pt x="196" y="107"/>
                  </a:cubicBezTo>
                  <a:cubicBezTo>
                    <a:pt x="196" y="106"/>
                    <a:pt x="199" y="104"/>
                    <a:pt x="199" y="104"/>
                  </a:cubicBezTo>
                  <a:cubicBezTo>
                    <a:pt x="199" y="104"/>
                    <a:pt x="199" y="103"/>
                    <a:pt x="199" y="102"/>
                  </a:cubicBezTo>
                  <a:cubicBezTo>
                    <a:pt x="198" y="102"/>
                    <a:pt x="198" y="101"/>
                    <a:pt x="198" y="101"/>
                  </a:cubicBezTo>
                  <a:cubicBezTo>
                    <a:pt x="198" y="101"/>
                    <a:pt x="202" y="101"/>
                    <a:pt x="202" y="101"/>
                  </a:cubicBezTo>
                  <a:cubicBezTo>
                    <a:pt x="203" y="101"/>
                    <a:pt x="209" y="94"/>
                    <a:pt x="209" y="94"/>
                  </a:cubicBezTo>
                  <a:cubicBezTo>
                    <a:pt x="209" y="94"/>
                    <a:pt x="200" y="95"/>
                    <a:pt x="199" y="95"/>
                  </a:cubicBezTo>
                  <a:cubicBezTo>
                    <a:pt x="199" y="95"/>
                    <a:pt x="192" y="96"/>
                    <a:pt x="191" y="96"/>
                  </a:cubicBezTo>
                  <a:close/>
                </a:path>
              </a:pathLst>
            </a:custGeom>
            <a:solidFill>
              <a:srgbClr val="A5A5A5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B5A191A-9897-6E44-5752-A8D91CD0FC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791575" y="3248025"/>
              <a:ext cx="609600" cy="411163"/>
            </a:xfrm>
            <a:custGeom>
              <a:avLst/>
              <a:gdLst>
                <a:gd name="T0" fmla="*/ 476250 w 160"/>
                <a:gd name="T1" fmla="*/ 114212 h 108"/>
                <a:gd name="T2" fmla="*/ 476250 w 160"/>
                <a:gd name="T3" fmla="*/ 38071 h 108"/>
                <a:gd name="T4" fmla="*/ 434340 w 160"/>
                <a:gd name="T5" fmla="*/ 15228 h 108"/>
                <a:gd name="T6" fmla="*/ 403860 w 160"/>
                <a:gd name="T7" fmla="*/ 0 h 108"/>
                <a:gd name="T8" fmla="*/ 419100 w 160"/>
                <a:gd name="T9" fmla="*/ 15228 h 108"/>
                <a:gd name="T10" fmla="*/ 400050 w 160"/>
                <a:gd name="T11" fmla="*/ 57106 h 108"/>
                <a:gd name="T12" fmla="*/ 377190 w 160"/>
                <a:gd name="T13" fmla="*/ 83755 h 108"/>
                <a:gd name="T14" fmla="*/ 342900 w 160"/>
                <a:gd name="T15" fmla="*/ 91370 h 108"/>
                <a:gd name="T16" fmla="*/ 304800 w 160"/>
                <a:gd name="T17" fmla="*/ 60913 h 108"/>
                <a:gd name="T18" fmla="*/ 289560 w 160"/>
                <a:gd name="T19" fmla="*/ 83755 h 108"/>
                <a:gd name="T20" fmla="*/ 285750 w 160"/>
                <a:gd name="T21" fmla="*/ 114212 h 108"/>
                <a:gd name="T22" fmla="*/ 224790 w 160"/>
                <a:gd name="T23" fmla="*/ 118019 h 108"/>
                <a:gd name="T24" fmla="*/ 190500 w 160"/>
                <a:gd name="T25" fmla="*/ 129440 h 108"/>
                <a:gd name="T26" fmla="*/ 152400 w 160"/>
                <a:gd name="T27" fmla="*/ 129440 h 108"/>
                <a:gd name="T28" fmla="*/ 121920 w 160"/>
                <a:gd name="T29" fmla="*/ 125633 h 108"/>
                <a:gd name="T30" fmla="*/ 80010 w 160"/>
                <a:gd name="T31" fmla="*/ 144668 h 108"/>
                <a:gd name="T32" fmla="*/ 34290 w 160"/>
                <a:gd name="T33" fmla="*/ 178932 h 108"/>
                <a:gd name="T34" fmla="*/ 38100 w 160"/>
                <a:gd name="T35" fmla="*/ 197967 h 108"/>
                <a:gd name="T36" fmla="*/ 26670 w 160"/>
                <a:gd name="T37" fmla="*/ 243652 h 108"/>
                <a:gd name="T38" fmla="*/ 0 w 160"/>
                <a:gd name="T39" fmla="*/ 277916 h 108"/>
                <a:gd name="T40" fmla="*/ 3810 w 160"/>
                <a:gd name="T41" fmla="*/ 300758 h 108"/>
                <a:gd name="T42" fmla="*/ 15240 w 160"/>
                <a:gd name="T43" fmla="*/ 335022 h 108"/>
                <a:gd name="T44" fmla="*/ 41910 w 160"/>
                <a:gd name="T45" fmla="*/ 380706 h 108"/>
                <a:gd name="T46" fmla="*/ 87630 w 160"/>
                <a:gd name="T47" fmla="*/ 354057 h 108"/>
                <a:gd name="T48" fmla="*/ 144780 w 160"/>
                <a:gd name="T49" fmla="*/ 373092 h 108"/>
                <a:gd name="T50" fmla="*/ 190500 w 160"/>
                <a:gd name="T51" fmla="*/ 403549 h 108"/>
                <a:gd name="T52" fmla="*/ 236220 w 160"/>
                <a:gd name="T53" fmla="*/ 399742 h 108"/>
                <a:gd name="T54" fmla="*/ 274320 w 160"/>
                <a:gd name="T55" fmla="*/ 392128 h 108"/>
                <a:gd name="T56" fmla="*/ 308610 w 160"/>
                <a:gd name="T57" fmla="*/ 388321 h 108"/>
                <a:gd name="T58" fmla="*/ 331470 w 160"/>
                <a:gd name="T59" fmla="*/ 380706 h 108"/>
                <a:gd name="T60" fmla="*/ 342900 w 160"/>
                <a:gd name="T61" fmla="*/ 354057 h 108"/>
                <a:gd name="T62" fmla="*/ 377190 w 160"/>
                <a:gd name="T63" fmla="*/ 376899 h 108"/>
                <a:gd name="T64" fmla="*/ 457200 w 160"/>
                <a:gd name="T65" fmla="*/ 407356 h 108"/>
                <a:gd name="T66" fmla="*/ 499110 w 160"/>
                <a:gd name="T67" fmla="*/ 395935 h 108"/>
                <a:gd name="T68" fmla="*/ 514350 w 160"/>
                <a:gd name="T69" fmla="*/ 403549 h 108"/>
                <a:gd name="T70" fmla="*/ 552450 w 160"/>
                <a:gd name="T71" fmla="*/ 395935 h 108"/>
                <a:gd name="T72" fmla="*/ 575310 w 160"/>
                <a:gd name="T73" fmla="*/ 380706 h 108"/>
                <a:gd name="T74" fmla="*/ 609600 w 160"/>
                <a:gd name="T75" fmla="*/ 357864 h 108"/>
                <a:gd name="T76" fmla="*/ 582930 w 160"/>
                <a:gd name="T77" fmla="*/ 251266 h 108"/>
                <a:gd name="T78" fmla="*/ 487680 w 160"/>
                <a:gd name="T79" fmla="*/ 186546 h 108"/>
                <a:gd name="T80" fmla="*/ 472440 w 160"/>
                <a:gd name="T81" fmla="*/ 121826 h 1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0" h="108">
                  <a:moveTo>
                    <a:pt x="124" y="32"/>
                  </a:moveTo>
                  <a:cubicBezTo>
                    <a:pt x="125" y="30"/>
                    <a:pt x="125" y="30"/>
                    <a:pt x="125" y="30"/>
                  </a:cubicBezTo>
                  <a:cubicBezTo>
                    <a:pt x="125" y="30"/>
                    <a:pt x="124" y="26"/>
                    <a:pt x="124" y="25"/>
                  </a:cubicBezTo>
                  <a:cubicBezTo>
                    <a:pt x="124" y="25"/>
                    <a:pt x="125" y="10"/>
                    <a:pt x="125" y="10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107" y="3"/>
                    <a:pt x="107" y="3"/>
                  </a:cubicBezTo>
                  <a:cubicBezTo>
                    <a:pt x="108" y="4"/>
                    <a:pt x="110" y="4"/>
                    <a:pt x="110" y="4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15"/>
                    <a:pt x="101" y="17"/>
                    <a:pt x="100" y="17"/>
                  </a:cubicBezTo>
                  <a:cubicBezTo>
                    <a:pt x="100" y="18"/>
                    <a:pt x="99" y="22"/>
                    <a:pt x="99" y="22"/>
                  </a:cubicBezTo>
                  <a:cubicBezTo>
                    <a:pt x="99" y="23"/>
                    <a:pt x="94" y="23"/>
                    <a:pt x="94" y="24"/>
                  </a:cubicBezTo>
                  <a:cubicBezTo>
                    <a:pt x="94" y="25"/>
                    <a:pt x="90" y="24"/>
                    <a:pt x="90" y="24"/>
                  </a:cubicBezTo>
                  <a:cubicBezTo>
                    <a:pt x="90" y="24"/>
                    <a:pt x="86" y="18"/>
                    <a:pt x="86" y="18"/>
                  </a:cubicBezTo>
                  <a:cubicBezTo>
                    <a:pt x="85" y="17"/>
                    <a:pt x="80" y="16"/>
                    <a:pt x="80" y="16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76" y="17"/>
                    <a:pt x="76" y="21"/>
                    <a:pt x="76" y="22"/>
                  </a:cubicBezTo>
                  <a:cubicBezTo>
                    <a:pt x="76" y="22"/>
                    <a:pt x="75" y="25"/>
                    <a:pt x="75" y="26"/>
                  </a:cubicBezTo>
                  <a:cubicBezTo>
                    <a:pt x="75" y="26"/>
                    <a:pt x="75" y="30"/>
                    <a:pt x="75" y="30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0" y="30"/>
                    <a:pt x="59" y="31"/>
                  </a:cubicBezTo>
                  <a:cubicBezTo>
                    <a:pt x="59" y="31"/>
                    <a:pt x="52" y="35"/>
                    <a:pt x="52" y="3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10" y="52"/>
                    <a:pt x="10" y="52"/>
                  </a:cubicBezTo>
                  <a:cubicBezTo>
                    <a:pt x="10" y="53"/>
                    <a:pt x="9" y="57"/>
                    <a:pt x="9" y="58"/>
                  </a:cubicBezTo>
                  <a:cubicBezTo>
                    <a:pt x="9" y="58"/>
                    <a:pt x="7" y="63"/>
                    <a:pt x="7" y="64"/>
                  </a:cubicBezTo>
                  <a:cubicBezTo>
                    <a:pt x="7" y="64"/>
                    <a:pt x="5" y="68"/>
                    <a:pt x="4" y="68"/>
                  </a:cubicBezTo>
                  <a:cubicBezTo>
                    <a:pt x="4" y="69"/>
                    <a:pt x="0" y="73"/>
                    <a:pt x="0" y="73"/>
                  </a:cubicBezTo>
                  <a:cubicBezTo>
                    <a:pt x="0" y="73"/>
                    <a:pt x="0" y="76"/>
                    <a:pt x="0" y="76"/>
                  </a:cubicBezTo>
                  <a:cubicBezTo>
                    <a:pt x="0" y="77"/>
                    <a:pt x="1" y="78"/>
                    <a:pt x="1" y="79"/>
                  </a:cubicBezTo>
                  <a:cubicBezTo>
                    <a:pt x="2" y="80"/>
                    <a:pt x="1" y="83"/>
                    <a:pt x="1" y="83"/>
                  </a:cubicBezTo>
                  <a:cubicBezTo>
                    <a:pt x="1" y="84"/>
                    <a:pt x="3" y="87"/>
                    <a:pt x="4" y="88"/>
                  </a:cubicBezTo>
                  <a:cubicBezTo>
                    <a:pt x="5" y="89"/>
                    <a:pt x="10" y="94"/>
                    <a:pt x="10" y="94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43" y="103"/>
                    <a:pt x="49" y="106"/>
                    <a:pt x="50" y="106"/>
                  </a:cubicBezTo>
                  <a:cubicBezTo>
                    <a:pt x="51" y="106"/>
                    <a:pt x="55" y="106"/>
                    <a:pt x="57" y="106"/>
                  </a:cubicBezTo>
                  <a:cubicBezTo>
                    <a:pt x="58" y="105"/>
                    <a:pt x="62" y="105"/>
                    <a:pt x="62" y="105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71" y="103"/>
                    <a:pt x="72" y="103"/>
                  </a:cubicBezTo>
                  <a:cubicBezTo>
                    <a:pt x="72" y="102"/>
                    <a:pt x="77" y="101"/>
                    <a:pt x="77" y="101"/>
                  </a:cubicBezTo>
                  <a:cubicBezTo>
                    <a:pt x="81" y="102"/>
                    <a:pt x="81" y="102"/>
                    <a:pt x="81" y="102"/>
                  </a:cubicBezTo>
                  <a:cubicBezTo>
                    <a:pt x="83" y="99"/>
                    <a:pt x="83" y="99"/>
                    <a:pt x="83" y="99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5" y="98"/>
                    <a:pt x="95" y="98"/>
                  </a:cubicBezTo>
                  <a:cubicBezTo>
                    <a:pt x="96" y="98"/>
                    <a:pt x="99" y="99"/>
                    <a:pt x="99" y="99"/>
                  </a:cubicBezTo>
                  <a:cubicBezTo>
                    <a:pt x="99" y="100"/>
                    <a:pt x="102" y="103"/>
                    <a:pt x="102" y="103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31" y="104"/>
                    <a:pt x="131" y="104"/>
                    <a:pt x="131" y="104"/>
                  </a:cubicBezTo>
                  <a:cubicBezTo>
                    <a:pt x="132" y="103"/>
                    <a:pt x="132" y="103"/>
                    <a:pt x="132" y="103"/>
                  </a:cubicBezTo>
                  <a:cubicBezTo>
                    <a:pt x="135" y="106"/>
                    <a:pt x="135" y="106"/>
                    <a:pt x="135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45" y="104"/>
                    <a:pt x="145" y="104"/>
                    <a:pt x="145" y="104"/>
                  </a:cubicBezTo>
                  <a:cubicBezTo>
                    <a:pt x="145" y="104"/>
                    <a:pt x="149" y="104"/>
                    <a:pt x="149" y="104"/>
                  </a:cubicBezTo>
                  <a:cubicBezTo>
                    <a:pt x="149" y="103"/>
                    <a:pt x="150" y="101"/>
                    <a:pt x="151" y="100"/>
                  </a:cubicBezTo>
                  <a:cubicBezTo>
                    <a:pt x="152" y="99"/>
                    <a:pt x="155" y="96"/>
                    <a:pt x="155" y="96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0" y="78"/>
                    <a:pt x="160" y="78"/>
                    <a:pt x="160" y="78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28" y="49"/>
                    <a:pt x="128" y="49"/>
                    <a:pt x="128" y="49"/>
                  </a:cubicBezTo>
                  <a:cubicBezTo>
                    <a:pt x="128" y="49"/>
                    <a:pt x="121" y="37"/>
                    <a:pt x="120" y="36"/>
                  </a:cubicBezTo>
                  <a:cubicBezTo>
                    <a:pt x="120" y="36"/>
                    <a:pt x="124" y="32"/>
                    <a:pt x="124" y="32"/>
                  </a:cubicBezTo>
                  <a:close/>
                </a:path>
              </a:pathLst>
            </a:custGeom>
            <a:solidFill>
              <a:srgbClr val="FFC701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C2FB8DDF-9AAF-D862-F2FF-5DF4C7FE6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534525" y="1966912"/>
              <a:ext cx="2143125" cy="1022350"/>
            </a:xfrm>
            <a:custGeom>
              <a:avLst/>
              <a:gdLst>
                <a:gd name="T0" fmla="*/ 2127899 w 563"/>
                <a:gd name="T1" fmla="*/ 968944 h 268"/>
                <a:gd name="T2" fmla="*/ 2124092 w 563"/>
                <a:gd name="T3" fmla="*/ 926982 h 268"/>
                <a:gd name="T4" fmla="*/ 2086026 w 563"/>
                <a:gd name="T5" fmla="*/ 911723 h 268"/>
                <a:gd name="T6" fmla="*/ 2047960 w 563"/>
                <a:gd name="T7" fmla="*/ 877390 h 268"/>
                <a:gd name="T8" fmla="*/ 1979440 w 563"/>
                <a:gd name="T9" fmla="*/ 804910 h 268"/>
                <a:gd name="T10" fmla="*/ 1884275 w 563"/>
                <a:gd name="T11" fmla="*/ 659950 h 268"/>
                <a:gd name="T12" fmla="*/ 1857629 w 563"/>
                <a:gd name="T13" fmla="*/ 610358 h 268"/>
                <a:gd name="T14" fmla="*/ 1933761 w 563"/>
                <a:gd name="T15" fmla="*/ 621802 h 268"/>
                <a:gd name="T16" fmla="*/ 2028927 w 563"/>
                <a:gd name="T17" fmla="*/ 644691 h 268"/>
                <a:gd name="T18" fmla="*/ 2070799 w 563"/>
                <a:gd name="T19" fmla="*/ 640876 h 268"/>
                <a:gd name="T20" fmla="*/ 2116479 w 563"/>
                <a:gd name="T21" fmla="*/ 606543 h 268"/>
                <a:gd name="T22" fmla="*/ 1968021 w 563"/>
                <a:gd name="T23" fmla="*/ 576026 h 268"/>
                <a:gd name="T24" fmla="*/ 1861435 w 563"/>
                <a:gd name="T25" fmla="*/ 522619 h 268"/>
                <a:gd name="T26" fmla="*/ 1808143 w 563"/>
                <a:gd name="T27" fmla="*/ 492101 h 268"/>
                <a:gd name="T28" fmla="*/ 1652071 w 563"/>
                <a:gd name="T29" fmla="*/ 415807 h 268"/>
                <a:gd name="T30" fmla="*/ 1568326 w 563"/>
                <a:gd name="T31" fmla="*/ 354771 h 268"/>
                <a:gd name="T32" fmla="*/ 1534066 w 563"/>
                <a:gd name="T33" fmla="*/ 316623 h 268"/>
                <a:gd name="T34" fmla="*/ 1503613 w 563"/>
                <a:gd name="T35" fmla="*/ 274661 h 268"/>
                <a:gd name="T36" fmla="*/ 1419868 w 563"/>
                <a:gd name="T37" fmla="*/ 213625 h 268"/>
                <a:gd name="T38" fmla="*/ 1355155 w 563"/>
                <a:gd name="T39" fmla="*/ 202181 h 268"/>
                <a:gd name="T40" fmla="*/ 1294250 w 563"/>
                <a:gd name="T41" fmla="*/ 179293 h 268"/>
                <a:gd name="T42" fmla="*/ 1248570 w 563"/>
                <a:gd name="T43" fmla="*/ 209811 h 268"/>
                <a:gd name="T44" fmla="*/ 1206697 w 563"/>
                <a:gd name="T45" fmla="*/ 320438 h 268"/>
                <a:gd name="T46" fmla="*/ 1107725 w 563"/>
                <a:gd name="T47" fmla="*/ 320438 h 268"/>
                <a:gd name="T48" fmla="*/ 1027786 w 563"/>
                <a:gd name="T49" fmla="*/ 320438 h 268"/>
                <a:gd name="T50" fmla="*/ 955461 w 563"/>
                <a:gd name="T51" fmla="*/ 312809 h 268"/>
                <a:gd name="T52" fmla="*/ 890748 w 563"/>
                <a:gd name="T53" fmla="*/ 308994 h 268"/>
                <a:gd name="T54" fmla="*/ 829842 w 563"/>
                <a:gd name="T55" fmla="*/ 320438 h 268"/>
                <a:gd name="T56" fmla="*/ 738484 w 563"/>
                <a:gd name="T57" fmla="*/ 297550 h 268"/>
                <a:gd name="T58" fmla="*/ 692804 w 563"/>
                <a:gd name="T59" fmla="*/ 278476 h 268"/>
                <a:gd name="T60" fmla="*/ 590026 w 563"/>
                <a:gd name="T61" fmla="*/ 236514 h 268"/>
                <a:gd name="T62" fmla="*/ 491054 w 563"/>
                <a:gd name="T63" fmla="*/ 213625 h 268"/>
                <a:gd name="T64" fmla="*/ 399695 w 563"/>
                <a:gd name="T65" fmla="*/ 183107 h 268"/>
                <a:gd name="T66" fmla="*/ 354015 w 563"/>
                <a:gd name="T67" fmla="*/ 102998 h 268"/>
                <a:gd name="T68" fmla="*/ 319756 w 563"/>
                <a:gd name="T69" fmla="*/ 7629 h 268"/>
                <a:gd name="T70" fmla="*/ 171298 w 563"/>
                <a:gd name="T71" fmla="*/ 125886 h 268"/>
                <a:gd name="T72" fmla="*/ 114198 w 563"/>
                <a:gd name="T73" fmla="*/ 244143 h 268"/>
                <a:gd name="T74" fmla="*/ 68519 w 563"/>
                <a:gd name="T75" fmla="*/ 347141 h 268"/>
                <a:gd name="T76" fmla="*/ 11420 w 563"/>
                <a:gd name="T77" fmla="*/ 431065 h 268"/>
                <a:gd name="T78" fmla="*/ 125618 w 563"/>
                <a:gd name="T79" fmla="*/ 488287 h 268"/>
                <a:gd name="T80" fmla="*/ 182718 w 563"/>
                <a:gd name="T81" fmla="*/ 572211 h 268"/>
                <a:gd name="T82" fmla="*/ 334982 w 563"/>
                <a:gd name="T83" fmla="*/ 564581 h 268"/>
                <a:gd name="T84" fmla="*/ 403501 w 563"/>
                <a:gd name="T85" fmla="*/ 541693 h 268"/>
                <a:gd name="T86" fmla="*/ 414921 w 563"/>
                <a:gd name="T87" fmla="*/ 614173 h 268"/>
                <a:gd name="T88" fmla="*/ 498667 w 563"/>
                <a:gd name="T89" fmla="*/ 591285 h 268"/>
                <a:gd name="T90" fmla="*/ 586219 w 563"/>
                <a:gd name="T91" fmla="*/ 576026 h 268"/>
                <a:gd name="T92" fmla="*/ 749903 w 563"/>
                <a:gd name="T93" fmla="*/ 583655 h 268"/>
                <a:gd name="T94" fmla="*/ 837456 w 563"/>
                <a:gd name="T95" fmla="*/ 610358 h 268"/>
                <a:gd name="T96" fmla="*/ 970687 w 563"/>
                <a:gd name="T97" fmla="*/ 778207 h 268"/>
                <a:gd name="T98" fmla="*/ 1088692 w 563"/>
                <a:gd name="T99" fmla="*/ 850687 h 268"/>
                <a:gd name="T100" fmla="*/ 1237150 w 563"/>
                <a:gd name="T101" fmla="*/ 919352 h 268"/>
                <a:gd name="T102" fmla="*/ 1412255 w 563"/>
                <a:gd name="T103" fmla="*/ 862131 h 268"/>
                <a:gd name="T104" fmla="*/ 1579746 w 563"/>
                <a:gd name="T105" fmla="*/ 957499 h 268"/>
                <a:gd name="T106" fmla="*/ 1633038 w 563"/>
                <a:gd name="T107" fmla="*/ 862131 h 268"/>
                <a:gd name="T108" fmla="*/ 1762463 w 563"/>
                <a:gd name="T109" fmla="*/ 885019 h 268"/>
                <a:gd name="T110" fmla="*/ 1830982 w 563"/>
                <a:gd name="T111" fmla="*/ 907908 h 268"/>
                <a:gd name="T112" fmla="*/ 1899502 w 563"/>
                <a:gd name="T113" fmla="*/ 972758 h 268"/>
                <a:gd name="T114" fmla="*/ 2013700 w 563"/>
                <a:gd name="T115" fmla="*/ 988017 h 268"/>
                <a:gd name="T116" fmla="*/ 2059379 w 563"/>
                <a:gd name="T117" fmla="*/ 1014721 h 268"/>
                <a:gd name="T118" fmla="*/ 2116479 w 563"/>
                <a:gd name="T119" fmla="*/ 1022350 h 2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63" h="268">
                  <a:moveTo>
                    <a:pt x="562" y="264"/>
                  </a:moveTo>
                  <a:cubicBezTo>
                    <a:pt x="563" y="264"/>
                    <a:pt x="562" y="263"/>
                    <a:pt x="561" y="262"/>
                  </a:cubicBezTo>
                  <a:cubicBezTo>
                    <a:pt x="561" y="262"/>
                    <a:pt x="561" y="262"/>
                    <a:pt x="561" y="261"/>
                  </a:cubicBezTo>
                  <a:cubicBezTo>
                    <a:pt x="561" y="261"/>
                    <a:pt x="561" y="260"/>
                    <a:pt x="561" y="260"/>
                  </a:cubicBezTo>
                  <a:cubicBezTo>
                    <a:pt x="559" y="259"/>
                    <a:pt x="559" y="259"/>
                    <a:pt x="559" y="259"/>
                  </a:cubicBezTo>
                  <a:cubicBezTo>
                    <a:pt x="559" y="259"/>
                    <a:pt x="559" y="257"/>
                    <a:pt x="559" y="257"/>
                  </a:cubicBezTo>
                  <a:cubicBezTo>
                    <a:pt x="559" y="257"/>
                    <a:pt x="559" y="254"/>
                    <a:pt x="559" y="254"/>
                  </a:cubicBezTo>
                  <a:cubicBezTo>
                    <a:pt x="562" y="252"/>
                    <a:pt x="562" y="252"/>
                    <a:pt x="562" y="252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49"/>
                    <a:pt x="561" y="248"/>
                    <a:pt x="561" y="248"/>
                  </a:cubicBezTo>
                  <a:cubicBezTo>
                    <a:pt x="561" y="248"/>
                    <a:pt x="558" y="247"/>
                    <a:pt x="558" y="247"/>
                  </a:cubicBezTo>
                  <a:cubicBezTo>
                    <a:pt x="560" y="246"/>
                    <a:pt x="560" y="246"/>
                    <a:pt x="560" y="246"/>
                  </a:cubicBezTo>
                  <a:cubicBezTo>
                    <a:pt x="560" y="246"/>
                    <a:pt x="559" y="244"/>
                    <a:pt x="559" y="244"/>
                  </a:cubicBezTo>
                  <a:cubicBezTo>
                    <a:pt x="559" y="243"/>
                    <a:pt x="558" y="243"/>
                    <a:pt x="558" y="243"/>
                  </a:cubicBezTo>
                  <a:cubicBezTo>
                    <a:pt x="558" y="241"/>
                    <a:pt x="558" y="241"/>
                    <a:pt x="558" y="241"/>
                  </a:cubicBezTo>
                  <a:cubicBezTo>
                    <a:pt x="556" y="242"/>
                    <a:pt x="556" y="242"/>
                    <a:pt x="556" y="242"/>
                  </a:cubicBezTo>
                  <a:cubicBezTo>
                    <a:pt x="553" y="245"/>
                    <a:pt x="553" y="245"/>
                    <a:pt x="553" y="245"/>
                  </a:cubicBezTo>
                  <a:cubicBezTo>
                    <a:pt x="553" y="238"/>
                    <a:pt x="553" y="238"/>
                    <a:pt x="553" y="238"/>
                  </a:cubicBezTo>
                  <a:cubicBezTo>
                    <a:pt x="552" y="238"/>
                    <a:pt x="552" y="238"/>
                    <a:pt x="552" y="238"/>
                  </a:cubicBezTo>
                  <a:cubicBezTo>
                    <a:pt x="550" y="237"/>
                    <a:pt x="550" y="237"/>
                    <a:pt x="550" y="237"/>
                  </a:cubicBezTo>
                  <a:cubicBezTo>
                    <a:pt x="548" y="239"/>
                    <a:pt x="548" y="239"/>
                    <a:pt x="548" y="239"/>
                  </a:cubicBezTo>
                  <a:cubicBezTo>
                    <a:pt x="547" y="239"/>
                    <a:pt x="547" y="239"/>
                    <a:pt x="547" y="239"/>
                  </a:cubicBezTo>
                  <a:cubicBezTo>
                    <a:pt x="547" y="236"/>
                    <a:pt x="547" y="236"/>
                    <a:pt x="547" y="236"/>
                  </a:cubicBezTo>
                  <a:cubicBezTo>
                    <a:pt x="544" y="236"/>
                    <a:pt x="544" y="236"/>
                    <a:pt x="544" y="236"/>
                  </a:cubicBezTo>
                  <a:cubicBezTo>
                    <a:pt x="544" y="231"/>
                    <a:pt x="544" y="231"/>
                    <a:pt x="544" y="231"/>
                  </a:cubicBezTo>
                  <a:cubicBezTo>
                    <a:pt x="543" y="230"/>
                    <a:pt x="543" y="230"/>
                    <a:pt x="543" y="230"/>
                  </a:cubicBezTo>
                  <a:cubicBezTo>
                    <a:pt x="541" y="228"/>
                    <a:pt x="541" y="228"/>
                    <a:pt x="541" y="228"/>
                  </a:cubicBezTo>
                  <a:cubicBezTo>
                    <a:pt x="538" y="230"/>
                    <a:pt x="538" y="230"/>
                    <a:pt x="538" y="230"/>
                  </a:cubicBezTo>
                  <a:cubicBezTo>
                    <a:pt x="537" y="230"/>
                    <a:pt x="537" y="230"/>
                    <a:pt x="537" y="230"/>
                  </a:cubicBezTo>
                  <a:cubicBezTo>
                    <a:pt x="535" y="226"/>
                    <a:pt x="535" y="226"/>
                    <a:pt x="535" y="226"/>
                  </a:cubicBezTo>
                  <a:cubicBezTo>
                    <a:pt x="533" y="225"/>
                    <a:pt x="533" y="225"/>
                    <a:pt x="533" y="225"/>
                  </a:cubicBezTo>
                  <a:cubicBezTo>
                    <a:pt x="529" y="225"/>
                    <a:pt x="529" y="225"/>
                    <a:pt x="529" y="225"/>
                  </a:cubicBezTo>
                  <a:cubicBezTo>
                    <a:pt x="529" y="220"/>
                    <a:pt x="529" y="220"/>
                    <a:pt x="529" y="220"/>
                  </a:cubicBezTo>
                  <a:cubicBezTo>
                    <a:pt x="529" y="220"/>
                    <a:pt x="524" y="217"/>
                    <a:pt x="524" y="217"/>
                  </a:cubicBezTo>
                  <a:cubicBezTo>
                    <a:pt x="524" y="217"/>
                    <a:pt x="520" y="211"/>
                    <a:pt x="520" y="211"/>
                  </a:cubicBezTo>
                  <a:cubicBezTo>
                    <a:pt x="513" y="199"/>
                    <a:pt x="513" y="199"/>
                    <a:pt x="513" y="199"/>
                  </a:cubicBezTo>
                  <a:cubicBezTo>
                    <a:pt x="510" y="187"/>
                    <a:pt x="510" y="187"/>
                    <a:pt x="510" y="187"/>
                  </a:cubicBezTo>
                  <a:cubicBezTo>
                    <a:pt x="509" y="184"/>
                    <a:pt x="509" y="184"/>
                    <a:pt x="509" y="184"/>
                  </a:cubicBezTo>
                  <a:cubicBezTo>
                    <a:pt x="506" y="182"/>
                    <a:pt x="506" y="182"/>
                    <a:pt x="506" y="182"/>
                  </a:cubicBezTo>
                  <a:cubicBezTo>
                    <a:pt x="506" y="179"/>
                    <a:pt x="506" y="179"/>
                    <a:pt x="506" y="179"/>
                  </a:cubicBezTo>
                  <a:cubicBezTo>
                    <a:pt x="500" y="173"/>
                    <a:pt x="500" y="173"/>
                    <a:pt x="500" y="173"/>
                  </a:cubicBezTo>
                  <a:cubicBezTo>
                    <a:pt x="500" y="173"/>
                    <a:pt x="496" y="173"/>
                    <a:pt x="495" y="173"/>
                  </a:cubicBezTo>
                  <a:cubicBezTo>
                    <a:pt x="495" y="173"/>
                    <a:pt x="492" y="173"/>
                    <a:pt x="492" y="173"/>
                  </a:cubicBezTo>
                  <a:cubicBezTo>
                    <a:pt x="490" y="172"/>
                    <a:pt x="490" y="172"/>
                    <a:pt x="490" y="172"/>
                  </a:cubicBezTo>
                  <a:cubicBezTo>
                    <a:pt x="487" y="174"/>
                    <a:pt x="487" y="174"/>
                    <a:pt x="487" y="174"/>
                  </a:cubicBezTo>
                  <a:cubicBezTo>
                    <a:pt x="483" y="174"/>
                    <a:pt x="483" y="174"/>
                    <a:pt x="483" y="174"/>
                  </a:cubicBezTo>
                  <a:cubicBezTo>
                    <a:pt x="483" y="158"/>
                    <a:pt x="483" y="158"/>
                    <a:pt x="483" y="158"/>
                  </a:cubicBezTo>
                  <a:cubicBezTo>
                    <a:pt x="486" y="158"/>
                    <a:pt x="486" y="158"/>
                    <a:pt x="486" y="158"/>
                  </a:cubicBezTo>
                  <a:cubicBezTo>
                    <a:pt x="486" y="158"/>
                    <a:pt x="488" y="160"/>
                    <a:pt x="488" y="160"/>
                  </a:cubicBezTo>
                  <a:cubicBezTo>
                    <a:pt x="488" y="160"/>
                    <a:pt x="491" y="163"/>
                    <a:pt x="491" y="163"/>
                  </a:cubicBezTo>
                  <a:cubicBezTo>
                    <a:pt x="495" y="163"/>
                    <a:pt x="495" y="163"/>
                    <a:pt x="495" y="163"/>
                  </a:cubicBezTo>
                  <a:cubicBezTo>
                    <a:pt x="496" y="161"/>
                    <a:pt x="496" y="161"/>
                    <a:pt x="496" y="161"/>
                  </a:cubicBezTo>
                  <a:cubicBezTo>
                    <a:pt x="497" y="159"/>
                    <a:pt x="497" y="159"/>
                    <a:pt x="497" y="159"/>
                  </a:cubicBezTo>
                  <a:cubicBezTo>
                    <a:pt x="502" y="159"/>
                    <a:pt x="502" y="159"/>
                    <a:pt x="502" y="159"/>
                  </a:cubicBezTo>
                  <a:cubicBezTo>
                    <a:pt x="502" y="159"/>
                    <a:pt x="504" y="160"/>
                    <a:pt x="504" y="160"/>
                  </a:cubicBezTo>
                  <a:cubicBezTo>
                    <a:pt x="504" y="160"/>
                    <a:pt x="506" y="163"/>
                    <a:pt x="508" y="163"/>
                  </a:cubicBezTo>
                  <a:cubicBezTo>
                    <a:pt x="509" y="163"/>
                    <a:pt x="512" y="164"/>
                    <a:pt x="513" y="164"/>
                  </a:cubicBezTo>
                  <a:cubicBezTo>
                    <a:pt x="513" y="164"/>
                    <a:pt x="513" y="166"/>
                    <a:pt x="513" y="166"/>
                  </a:cubicBezTo>
                  <a:cubicBezTo>
                    <a:pt x="513" y="166"/>
                    <a:pt x="519" y="167"/>
                    <a:pt x="520" y="167"/>
                  </a:cubicBezTo>
                  <a:cubicBezTo>
                    <a:pt x="521" y="167"/>
                    <a:pt x="523" y="169"/>
                    <a:pt x="523" y="169"/>
                  </a:cubicBezTo>
                  <a:cubicBezTo>
                    <a:pt x="523" y="170"/>
                    <a:pt x="526" y="170"/>
                    <a:pt x="526" y="170"/>
                  </a:cubicBezTo>
                  <a:cubicBezTo>
                    <a:pt x="527" y="169"/>
                    <a:pt x="527" y="169"/>
                    <a:pt x="527" y="169"/>
                  </a:cubicBezTo>
                  <a:cubicBezTo>
                    <a:pt x="533" y="169"/>
                    <a:pt x="533" y="169"/>
                    <a:pt x="533" y="169"/>
                  </a:cubicBezTo>
                  <a:cubicBezTo>
                    <a:pt x="533" y="165"/>
                    <a:pt x="533" y="165"/>
                    <a:pt x="533" y="165"/>
                  </a:cubicBezTo>
                  <a:cubicBezTo>
                    <a:pt x="536" y="165"/>
                    <a:pt x="536" y="165"/>
                    <a:pt x="536" y="165"/>
                  </a:cubicBezTo>
                  <a:cubicBezTo>
                    <a:pt x="536" y="168"/>
                    <a:pt x="536" y="168"/>
                    <a:pt x="536" y="168"/>
                  </a:cubicBezTo>
                  <a:cubicBezTo>
                    <a:pt x="536" y="168"/>
                    <a:pt x="537" y="168"/>
                    <a:pt x="537" y="168"/>
                  </a:cubicBezTo>
                  <a:cubicBezTo>
                    <a:pt x="537" y="168"/>
                    <a:pt x="538" y="168"/>
                    <a:pt x="539" y="167"/>
                  </a:cubicBezTo>
                  <a:cubicBezTo>
                    <a:pt x="540" y="167"/>
                    <a:pt x="541" y="168"/>
                    <a:pt x="541" y="168"/>
                  </a:cubicBezTo>
                  <a:cubicBezTo>
                    <a:pt x="541" y="168"/>
                    <a:pt x="543" y="168"/>
                    <a:pt x="544" y="168"/>
                  </a:cubicBezTo>
                  <a:cubicBezTo>
                    <a:pt x="545" y="168"/>
                    <a:pt x="545" y="168"/>
                    <a:pt x="546" y="167"/>
                  </a:cubicBezTo>
                  <a:cubicBezTo>
                    <a:pt x="547" y="166"/>
                    <a:pt x="548" y="166"/>
                    <a:pt x="548" y="166"/>
                  </a:cubicBezTo>
                  <a:cubicBezTo>
                    <a:pt x="548" y="166"/>
                    <a:pt x="549" y="167"/>
                    <a:pt x="549" y="167"/>
                  </a:cubicBezTo>
                  <a:cubicBezTo>
                    <a:pt x="549" y="167"/>
                    <a:pt x="550" y="166"/>
                    <a:pt x="550" y="166"/>
                  </a:cubicBezTo>
                  <a:cubicBezTo>
                    <a:pt x="550" y="165"/>
                    <a:pt x="552" y="163"/>
                    <a:pt x="552" y="163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59"/>
                    <a:pt x="556" y="159"/>
                    <a:pt x="556" y="159"/>
                  </a:cubicBezTo>
                  <a:cubicBezTo>
                    <a:pt x="554" y="160"/>
                    <a:pt x="554" y="160"/>
                    <a:pt x="554" y="160"/>
                  </a:cubicBezTo>
                  <a:cubicBezTo>
                    <a:pt x="551" y="160"/>
                    <a:pt x="551" y="160"/>
                    <a:pt x="551" y="160"/>
                  </a:cubicBezTo>
                  <a:cubicBezTo>
                    <a:pt x="548" y="158"/>
                    <a:pt x="548" y="158"/>
                    <a:pt x="548" y="158"/>
                  </a:cubicBezTo>
                  <a:cubicBezTo>
                    <a:pt x="540" y="158"/>
                    <a:pt x="540" y="158"/>
                    <a:pt x="540" y="158"/>
                  </a:cubicBezTo>
                  <a:cubicBezTo>
                    <a:pt x="536" y="154"/>
                    <a:pt x="536" y="154"/>
                    <a:pt x="536" y="154"/>
                  </a:cubicBezTo>
                  <a:cubicBezTo>
                    <a:pt x="524" y="154"/>
                    <a:pt x="524" y="154"/>
                    <a:pt x="524" y="154"/>
                  </a:cubicBezTo>
                  <a:cubicBezTo>
                    <a:pt x="517" y="151"/>
                    <a:pt x="517" y="151"/>
                    <a:pt x="517" y="151"/>
                  </a:cubicBezTo>
                  <a:cubicBezTo>
                    <a:pt x="514" y="146"/>
                    <a:pt x="514" y="146"/>
                    <a:pt x="514" y="146"/>
                  </a:cubicBezTo>
                  <a:cubicBezTo>
                    <a:pt x="514" y="146"/>
                    <a:pt x="510" y="145"/>
                    <a:pt x="510" y="145"/>
                  </a:cubicBezTo>
                  <a:cubicBezTo>
                    <a:pt x="510" y="145"/>
                    <a:pt x="505" y="145"/>
                    <a:pt x="505" y="145"/>
                  </a:cubicBezTo>
                  <a:cubicBezTo>
                    <a:pt x="501" y="141"/>
                    <a:pt x="501" y="141"/>
                    <a:pt x="501" y="141"/>
                  </a:cubicBezTo>
                  <a:cubicBezTo>
                    <a:pt x="490" y="141"/>
                    <a:pt x="490" y="141"/>
                    <a:pt x="490" y="141"/>
                  </a:cubicBezTo>
                  <a:cubicBezTo>
                    <a:pt x="490" y="141"/>
                    <a:pt x="489" y="140"/>
                    <a:pt x="489" y="139"/>
                  </a:cubicBezTo>
                  <a:cubicBezTo>
                    <a:pt x="489" y="139"/>
                    <a:pt x="489" y="138"/>
                    <a:pt x="489" y="137"/>
                  </a:cubicBezTo>
                  <a:cubicBezTo>
                    <a:pt x="489" y="137"/>
                    <a:pt x="490" y="137"/>
                    <a:pt x="490" y="137"/>
                  </a:cubicBezTo>
                  <a:cubicBezTo>
                    <a:pt x="490" y="133"/>
                    <a:pt x="490" y="133"/>
                    <a:pt x="490" y="133"/>
                  </a:cubicBezTo>
                  <a:cubicBezTo>
                    <a:pt x="490" y="133"/>
                    <a:pt x="487" y="133"/>
                    <a:pt x="487" y="133"/>
                  </a:cubicBezTo>
                  <a:cubicBezTo>
                    <a:pt x="487" y="133"/>
                    <a:pt x="484" y="133"/>
                    <a:pt x="483" y="132"/>
                  </a:cubicBezTo>
                  <a:cubicBezTo>
                    <a:pt x="483" y="132"/>
                    <a:pt x="480" y="131"/>
                    <a:pt x="480" y="130"/>
                  </a:cubicBezTo>
                  <a:cubicBezTo>
                    <a:pt x="480" y="130"/>
                    <a:pt x="478" y="126"/>
                    <a:pt x="478" y="126"/>
                  </a:cubicBezTo>
                  <a:cubicBezTo>
                    <a:pt x="475" y="129"/>
                    <a:pt x="475" y="129"/>
                    <a:pt x="475" y="129"/>
                  </a:cubicBezTo>
                  <a:cubicBezTo>
                    <a:pt x="472" y="127"/>
                    <a:pt x="472" y="127"/>
                    <a:pt x="472" y="127"/>
                  </a:cubicBezTo>
                  <a:cubicBezTo>
                    <a:pt x="467" y="127"/>
                    <a:pt x="467" y="127"/>
                    <a:pt x="467" y="127"/>
                  </a:cubicBezTo>
                  <a:cubicBezTo>
                    <a:pt x="450" y="127"/>
                    <a:pt x="450" y="127"/>
                    <a:pt x="450" y="127"/>
                  </a:cubicBezTo>
                  <a:cubicBezTo>
                    <a:pt x="450" y="127"/>
                    <a:pt x="448" y="124"/>
                    <a:pt x="448" y="124"/>
                  </a:cubicBezTo>
                  <a:cubicBezTo>
                    <a:pt x="448" y="124"/>
                    <a:pt x="446" y="124"/>
                    <a:pt x="446" y="124"/>
                  </a:cubicBezTo>
                  <a:cubicBezTo>
                    <a:pt x="444" y="125"/>
                    <a:pt x="444" y="125"/>
                    <a:pt x="444" y="125"/>
                  </a:cubicBezTo>
                  <a:cubicBezTo>
                    <a:pt x="434" y="109"/>
                    <a:pt x="434" y="109"/>
                    <a:pt x="434" y="109"/>
                  </a:cubicBezTo>
                  <a:cubicBezTo>
                    <a:pt x="432" y="108"/>
                    <a:pt x="432" y="108"/>
                    <a:pt x="432" y="108"/>
                  </a:cubicBezTo>
                  <a:cubicBezTo>
                    <a:pt x="429" y="112"/>
                    <a:pt x="429" y="112"/>
                    <a:pt x="429" y="112"/>
                  </a:cubicBezTo>
                  <a:cubicBezTo>
                    <a:pt x="428" y="108"/>
                    <a:pt x="428" y="108"/>
                    <a:pt x="428" y="108"/>
                  </a:cubicBezTo>
                  <a:cubicBezTo>
                    <a:pt x="423" y="108"/>
                    <a:pt x="423" y="108"/>
                    <a:pt x="423" y="108"/>
                  </a:cubicBezTo>
                  <a:cubicBezTo>
                    <a:pt x="425" y="102"/>
                    <a:pt x="425" y="102"/>
                    <a:pt x="425" y="102"/>
                  </a:cubicBezTo>
                  <a:cubicBezTo>
                    <a:pt x="417" y="95"/>
                    <a:pt x="417" y="95"/>
                    <a:pt x="417" y="95"/>
                  </a:cubicBezTo>
                  <a:cubicBezTo>
                    <a:pt x="412" y="93"/>
                    <a:pt x="412" y="93"/>
                    <a:pt x="412" y="93"/>
                  </a:cubicBezTo>
                  <a:cubicBezTo>
                    <a:pt x="415" y="88"/>
                    <a:pt x="415" y="88"/>
                    <a:pt x="415" y="88"/>
                  </a:cubicBezTo>
                  <a:cubicBezTo>
                    <a:pt x="413" y="89"/>
                    <a:pt x="413" y="89"/>
                    <a:pt x="413" y="89"/>
                  </a:cubicBezTo>
                  <a:cubicBezTo>
                    <a:pt x="413" y="89"/>
                    <a:pt x="412" y="88"/>
                    <a:pt x="412" y="87"/>
                  </a:cubicBezTo>
                  <a:cubicBezTo>
                    <a:pt x="412" y="87"/>
                    <a:pt x="411" y="86"/>
                    <a:pt x="410" y="86"/>
                  </a:cubicBezTo>
                  <a:cubicBezTo>
                    <a:pt x="409" y="86"/>
                    <a:pt x="407" y="85"/>
                    <a:pt x="406" y="85"/>
                  </a:cubicBezTo>
                  <a:cubicBezTo>
                    <a:pt x="406" y="85"/>
                    <a:pt x="403" y="85"/>
                    <a:pt x="403" y="85"/>
                  </a:cubicBezTo>
                  <a:cubicBezTo>
                    <a:pt x="403" y="83"/>
                    <a:pt x="403" y="83"/>
                    <a:pt x="403" y="83"/>
                  </a:cubicBezTo>
                  <a:cubicBezTo>
                    <a:pt x="407" y="82"/>
                    <a:pt x="407" y="82"/>
                    <a:pt x="407" y="82"/>
                  </a:cubicBezTo>
                  <a:cubicBezTo>
                    <a:pt x="405" y="82"/>
                    <a:pt x="405" y="82"/>
                    <a:pt x="405" y="82"/>
                  </a:cubicBezTo>
                  <a:cubicBezTo>
                    <a:pt x="404" y="80"/>
                    <a:pt x="404" y="80"/>
                    <a:pt x="404" y="80"/>
                  </a:cubicBezTo>
                  <a:cubicBezTo>
                    <a:pt x="403" y="76"/>
                    <a:pt x="403" y="76"/>
                    <a:pt x="403" y="76"/>
                  </a:cubicBezTo>
                  <a:cubicBezTo>
                    <a:pt x="401" y="74"/>
                    <a:pt x="401" y="74"/>
                    <a:pt x="401" y="74"/>
                  </a:cubicBezTo>
                  <a:cubicBezTo>
                    <a:pt x="397" y="73"/>
                    <a:pt x="397" y="73"/>
                    <a:pt x="397" y="73"/>
                  </a:cubicBezTo>
                  <a:cubicBezTo>
                    <a:pt x="395" y="72"/>
                    <a:pt x="395" y="72"/>
                    <a:pt x="395" y="72"/>
                  </a:cubicBezTo>
                  <a:cubicBezTo>
                    <a:pt x="393" y="67"/>
                    <a:pt x="393" y="67"/>
                    <a:pt x="393" y="67"/>
                  </a:cubicBezTo>
                  <a:cubicBezTo>
                    <a:pt x="386" y="67"/>
                    <a:pt x="386" y="67"/>
                    <a:pt x="386" y="67"/>
                  </a:cubicBezTo>
                  <a:cubicBezTo>
                    <a:pt x="384" y="71"/>
                    <a:pt x="384" y="71"/>
                    <a:pt x="384" y="71"/>
                  </a:cubicBezTo>
                  <a:cubicBezTo>
                    <a:pt x="380" y="71"/>
                    <a:pt x="380" y="71"/>
                    <a:pt x="380" y="71"/>
                  </a:cubicBezTo>
                  <a:cubicBezTo>
                    <a:pt x="378" y="63"/>
                    <a:pt x="378" y="63"/>
                    <a:pt x="378" y="63"/>
                  </a:cubicBezTo>
                  <a:cubicBezTo>
                    <a:pt x="377" y="59"/>
                    <a:pt x="377" y="59"/>
                    <a:pt x="377" y="59"/>
                  </a:cubicBezTo>
                  <a:cubicBezTo>
                    <a:pt x="373" y="56"/>
                    <a:pt x="373" y="56"/>
                    <a:pt x="373" y="56"/>
                  </a:cubicBezTo>
                  <a:cubicBezTo>
                    <a:pt x="371" y="57"/>
                    <a:pt x="371" y="57"/>
                    <a:pt x="371" y="57"/>
                  </a:cubicBezTo>
                  <a:cubicBezTo>
                    <a:pt x="368" y="59"/>
                    <a:pt x="368" y="59"/>
                    <a:pt x="368" y="59"/>
                  </a:cubicBezTo>
                  <a:cubicBezTo>
                    <a:pt x="364" y="59"/>
                    <a:pt x="364" y="59"/>
                    <a:pt x="364" y="59"/>
                  </a:cubicBezTo>
                  <a:cubicBezTo>
                    <a:pt x="364" y="59"/>
                    <a:pt x="362" y="57"/>
                    <a:pt x="362" y="57"/>
                  </a:cubicBezTo>
                  <a:cubicBezTo>
                    <a:pt x="362" y="56"/>
                    <a:pt x="360" y="57"/>
                    <a:pt x="360" y="57"/>
                  </a:cubicBezTo>
                  <a:cubicBezTo>
                    <a:pt x="360" y="57"/>
                    <a:pt x="358" y="58"/>
                    <a:pt x="358" y="58"/>
                  </a:cubicBezTo>
                  <a:cubicBezTo>
                    <a:pt x="356" y="53"/>
                    <a:pt x="356" y="53"/>
                    <a:pt x="356" y="53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48"/>
                    <a:pt x="351" y="48"/>
                    <a:pt x="351" y="48"/>
                  </a:cubicBezTo>
                  <a:cubicBezTo>
                    <a:pt x="349" y="46"/>
                    <a:pt x="349" y="46"/>
                    <a:pt x="349" y="46"/>
                  </a:cubicBezTo>
                  <a:cubicBezTo>
                    <a:pt x="347" y="47"/>
                    <a:pt x="347" y="47"/>
                    <a:pt x="347" y="47"/>
                  </a:cubicBezTo>
                  <a:cubicBezTo>
                    <a:pt x="344" y="49"/>
                    <a:pt x="344" y="49"/>
                    <a:pt x="344" y="49"/>
                  </a:cubicBezTo>
                  <a:cubicBezTo>
                    <a:pt x="342" y="49"/>
                    <a:pt x="342" y="49"/>
                    <a:pt x="342" y="49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38" y="48"/>
                    <a:pt x="338" y="48"/>
                    <a:pt x="338" y="48"/>
                  </a:cubicBezTo>
                  <a:cubicBezTo>
                    <a:pt x="336" y="51"/>
                    <a:pt x="336" y="51"/>
                    <a:pt x="336" y="51"/>
                  </a:cubicBezTo>
                  <a:cubicBezTo>
                    <a:pt x="336" y="57"/>
                    <a:pt x="336" y="57"/>
                    <a:pt x="336" y="57"/>
                  </a:cubicBezTo>
                  <a:cubicBezTo>
                    <a:pt x="333" y="58"/>
                    <a:pt x="333" y="58"/>
                    <a:pt x="333" y="58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0" y="55"/>
                    <a:pt x="330" y="55"/>
                    <a:pt x="330" y="55"/>
                  </a:cubicBezTo>
                  <a:cubicBezTo>
                    <a:pt x="328" y="55"/>
                    <a:pt x="328" y="55"/>
                    <a:pt x="328" y="55"/>
                  </a:cubicBezTo>
                  <a:cubicBezTo>
                    <a:pt x="326" y="56"/>
                    <a:pt x="326" y="56"/>
                    <a:pt x="326" y="56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0" y="86"/>
                    <a:pt x="320" y="86"/>
                    <a:pt x="320" y="86"/>
                  </a:cubicBezTo>
                  <a:cubicBezTo>
                    <a:pt x="319" y="87"/>
                    <a:pt x="319" y="87"/>
                    <a:pt x="319" y="87"/>
                  </a:cubicBezTo>
                  <a:cubicBezTo>
                    <a:pt x="317" y="87"/>
                    <a:pt x="317" y="87"/>
                    <a:pt x="317" y="87"/>
                  </a:cubicBezTo>
                  <a:cubicBezTo>
                    <a:pt x="317" y="84"/>
                    <a:pt x="317" y="84"/>
                    <a:pt x="317" y="84"/>
                  </a:cubicBezTo>
                  <a:cubicBezTo>
                    <a:pt x="317" y="84"/>
                    <a:pt x="316" y="84"/>
                    <a:pt x="316" y="84"/>
                  </a:cubicBezTo>
                  <a:cubicBezTo>
                    <a:pt x="316" y="83"/>
                    <a:pt x="314" y="83"/>
                    <a:pt x="314" y="83"/>
                  </a:cubicBezTo>
                  <a:cubicBezTo>
                    <a:pt x="313" y="85"/>
                    <a:pt x="313" y="85"/>
                    <a:pt x="313" y="85"/>
                  </a:cubicBezTo>
                  <a:cubicBezTo>
                    <a:pt x="312" y="87"/>
                    <a:pt x="312" y="87"/>
                    <a:pt x="312" y="87"/>
                  </a:cubicBezTo>
                  <a:cubicBezTo>
                    <a:pt x="300" y="87"/>
                    <a:pt x="300" y="87"/>
                    <a:pt x="300" y="87"/>
                  </a:cubicBezTo>
                  <a:cubicBezTo>
                    <a:pt x="295" y="83"/>
                    <a:pt x="295" y="83"/>
                    <a:pt x="295" y="83"/>
                  </a:cubicBezTo>
                  <a:cubicBezTo>
                    <a:pt x="295" y="83"/>
                    <a:pt x="292" y="84"/>
                    <a:pt x="291" y="84"/>
                  </a:cubicBezTo>
                  <a:cubicBezTo>
                    <a:pt x="290" y="85"/>
                    <a:pt x="288" y="86"/>
                    <a:pt x="287" y="86"/>
                  </a:cubicBezTo>
                  <a:cubicBezTo>
                    <a:pt x="287" y="87"/>
                    <a:pt x="284" y="91"/>
                    <a:pt x="284" y="91"/>
                  </a:cubicBezTo>
                  <a:cubicBezTo>
                    <a:pt x="283" y="90"/>
                    <a:pt x="283" y="90"/>
                    <a:pt x="283" y="90"/>
                  </a:cubicBezTo>
                  <a:cubicBezTo>
                    <a:pt x="283" y="90"/>
                    <a:pt x="280" y="88"/>
                    <a:pt x="280" y="87"/>
                  </a:cubicBezTo>
                  <a:cubicBezTo>
                    <a:pt x="279" y="87"/>
                    <a:pt x="276" y="82"/>
                    <a:pt x="276" y="82"/>
                  </a:cubicBezTo>
                  <a:cubicBezTo>
                    <a:pt x="276" y="81"/>
                    <a:pt x="272" y="84"/>
                    <a:pt x="272" y="84"/>
                  </a:cubicBezTo>
                  <a:cubicBezTo>
                    <a:pt x="270" y="84"/>
                    <a:pt x="270" y="84"/>
                    <a:pt x="270" y="84"/>
                  </a:cubicBezTo>
                  <a:cubicBezTo>
                    <a:pt x="269" y="80"/>
                    <a:pt x="269" y="80"/>
                    <a:pt x="269" y="80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1" y="78"/>
                    <a:pt x="261" y="78"/>
                    <a:pt x="261" y="78"/>
                  </a:cubicBezTo>
                  <a:cubicBezTo>
                    <a:pt x="258" y="80"/>
                    <a:pt x="258" y="80"/>
                    <a:pt x="258" y="80"/>
                  </a:cubicBezTo>
                  <a:cubicBezTo>
                    <a:pt x="254" y="77"/>
                    <a:pt x="254" y="77"/>
                    <a:pt x="254" y="77"/>
                  </a:cubicBezTo>
                  <a:cubicBezTo>
                    <a:pt x="247" y="81"/>
                    <a:pt x="247" y="81"/>
                    <a:pt x="247" y="81"/>
                  </a:cubicBezTo>
                  <a:cubicBezTo>
                    <a:pt x="251" y="82"/>
                    <a:pt x="251" y="82"/>
                    <a:pt x="251" y="82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47" y="86"/>
                    <a:pt x="247" y="86"/>
                    <a:pt x="247" y="86"/>
                  </a:cubicBezTo>
                  <a:cubicBezTo>
                    <a:pt x="247" y="86"/>
                    <a:pt x="245" y="84"/>
                    <a:pt x="245" y="84"/>
                  </a:cubicBezTo>
                  <a:cubicBezTo>
                    <a:pt x="245" y="83"/>
                    <a:pt x="242" y="81"/>
                    <a:pt x="242" y="81"/>
                  </a:cubicBezTo>
                  <a:cubicBezTo>
                    <a:pt x="240" y="83"/>
                    <a:pt x="240" y="83"/>
                    <a:pt x="240" y="83"/>
                  </a:cubicBezTo>
                  <a:cubicBezTo>
                    <a:pt x="238" y="83"/>
                    <a:pt x="238" y="83"/>
                    <a:pt x="238" y="83"/>
                  </a:cubicBezTo>
                  <a:cubicBezTo>
                    <a:pt x="234" y="81"/>
                    <a:pt x="234" y="81"/>
                    <a:pt x="234" y="81"/>
                  </a:cubicBezTo>
                  <a:cubicBezTo>
                    <a:pt x="234" y="81"/>
                    <a:pt x="233" y="83"/>
                    <a:pt x="232" y="83"/>
                  </a:cubicBezTo>
                  <a:cubicBezTo>
                    <a:pt x="232" y="84"/>
                    <a:pt x="233" y="85"/>
                    <a:pt x="232" y="85"/>
                  </a:cubicBezTo>
                  <a:cubicBezTo>
                    <a:pt x="232" y="85"/>
                    <a:pt x="230" y="86"/>
                    <a:pt x="230" y="86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3" y="84"/>
                    <a:pt x="223" y="84"/>
                    <a:pt x="223" y="84"/>
                  </a:cubicBezTo>
                  <a:cubicBezTo>
                    <a:pt x="221" y="85"/>
                    <a:pt x="221" y="85"/>
                    <a:pt x="221" y="85"/>
                  </a:cubicBezTo>
                  <a:cubicBezTo>
                    <a:pt x="218" y="84"/>
                    <a:pt x="218" y="84"/>
                    <a:pt x="218" y="84"/>
                  </a:cubicBezTo>
                  <a:cubicBezTo>
                    <a:pt x="218" y="84"/>
                    <a:pt x="215" y="83"/>
                    <a:pt x="214" y="83"/>
                  </a:cubicBezTo>
                  <a:cubicBezTo>
                    <a:pt x="214" y="83"/>
                    <a:pt x="210" y="81"/>
                    <a:pt x="210" y="81"/>
                  </a:cubicBezTo>
                  <a:cubicBezTo>
                    <a:pt x="208" y="81"/>
                    <a:pt x="208" y="81"/>
                    <a:pt x="208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2" y="81"/>
                    <a:pt x="202" y="81"/>
                    <a:pt x="202" y="8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8"/>
                    <a:pt x="194" y="78"/>
                    <a:pt x="194" y="78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3" y="78"/>
                    <a:pt x="190" y="77"/>
                    <a:pt x="189" y="77"/>
                  </a:cubicBezTo>
                  <a:cubicBezTo>
                    <a:pt x="189" y="76"/>
                    <a:pt x="186" y="76"/>
                    <a:pt x="186" y="76"/>
                  </a:cubicBezTo>
                  <a:cubicBezTo>
                    <a:pt x="184" y="78"/>
                    <a:pt x="184" y="78"/>
                    <a:pt x="184" y="78"/>
                  </a:cubicBezTo>
                  <a:cubicBezTo>
                    <a:pt x="184" y="78"/>
                    <a:pt x="183" y="77"/>
                    <a:pt x="183" y="76"/>
                  </a:cubicBezTo>
                  <a:cubicBezTo>
                    <a:pt x="183" y="76"/>
                    <a:pt x="181" y="74"/>
                    <a:pt x="181" y="74"/>
                  </a:cubicBezTo>
                  <a:cubicBezTo>
                    <a:pt x="181" y="74"/>
                    <a:pt x="182" y="73"/>
                    <a:pt x="182" y="73"/>
                  </a:cubicBezTo>
                  <a:cubicBezTo>
                    <a:pt x="182" y="72"/>
                    <a:pt x="183" y="71"/>
                    <a:pt x="183" y="71"/>
                  </a:cubicBezTo>
                  <a:cubicBezTo>
                    <a:pt x="177" y="65"/>
                    <a:pt x="177" y="65"/>
                    <a:pt x="177" y="65"/>
                  </a:cubicBezTo>
                  <a:cubicBezTo>
                    <a:pt x="176" y="59"/>
                    <a:pt x="176" y="59"/>
                    <a:pt x="176" y="59"/>
                  </a:cubicBezTo>
                  <a:cubicBezTo>
                    <a:pt x="169" y="59"/>
                    <a:pt x="169" y="59"/>
                    <a:pt x="169" y="59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2" y="56"/>
                    <a:pt x="162" y="56"/>
                    <a:pt x="162" y="5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49" y="62"/>
                    <a:pt x="149" y="62"/>
                    <a:pt x="149" y="62"/>
                  </a:cubicBezTo>
                  <a:cubicBezTo>
                    <a:pt x="149" y="62"/>
                    <a:pt x="147" y="60"/>
                    <a:pt x="146" y="60"/>
                  </a:cubicBezTo>
                  <a:cubicBezTo>
                    <a:pt x="146" y="60"/>
                    <a:pt x="145" y="60"/>
                    <a:pt x="145" y="60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0" y="61"/>
                    <a:pt x="140" y="61"/>
                    <a:pt x="140" y="61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29" y="56"/>
                    <a:pt x="129" y="56"/>
                    <a:pt x="129" y="56"/>
                  </a:cubicBezTo>
                  <a:cubicBezTo>
                    <a:pt x="129" y="56"/>
                    <a:pt x="127" y="55"/>
                    <a:pt x="127" y="55"/>
                  </a:cubicBezTo>
                  <a:cubicBezTo>
                    <a:pt x="127" y="55"/>
                    <a:pt x="124" y="54"/>
                    <a:pt x="124" y="54"/>
                  </a:cubicBezTo>
                  <a:cubicBezTo>
                    <a:pt x="122" y="54"/>
                    <a:pt x="122" y="54"/>
                    <a:pt x="122" y="54"/>
                  </a:cubicBezTo>
                  <a:cubicBezTo>
                    <a:pt x="121" y="57"/>
                    <a:pt x="121" y="57"/>
                    <a:pt x="121" y="57"/>
                  </a:cubicBezTo>
                  <a:cubicBezTo>
                    <a:pt x="115" y="50"/>
                    <a:pt x="115" y="50"/>
                    <a:pt x="115" y="50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08" y="50"/>
                    <a:pt x="106" y="48"/>
                    <a:pt x="105" y="48"/>
                  </a:cubicBezTo>
                  <a:cubicBezTo>
                    <a:pt x="105" y="48"/>
                    <a:pt x="103" y="49"/>
                    <a:pt x="103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6" y="51"/>
                    <a:pt x="95" y="51"/>
                  </a:cubicBezTo>
                  <a:cubicBezTo>
                    <a:pt x="95" y="51"/>
                    <a:pt x="94" y="52"/>
                    <a:pt x="94" y="52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0" y="6"/>
                    <a:pt x="60" y="6"/>
                  </a:cubicBezTo>
                  <a:cubicBezTo>
                    <a:pt x="59" y="7"/>
                    <a:pt x="63" y="12"/>
                    <a:pt x="64" y="12"/>
                  </a:cubicBezTo>
                  <a:cubicBezTo>
                    <a:pt x="64" y="13"/>
                    <a:pt x="63" y="15"/>
                    <a:pt x="62" y="16"/>
                  </a:cubicBezTo>
                  <a:cubicBezTo>
                    <a:pt x="62" y="17"/>
                    <a:pt x="56" y="22"/>
                    <a:pt x="54" y="23"/>
                  </a:cubicBezTo>
                  <a:cubicBezTo>
                    <a:pt x="53" y="24"/>
                    <a:pt x="48" y="27"/>
                    <a:pt x="48" y="27"/>
                  </a:cubicBezTo>
                  <a:cubicBezTo>
                    <a:pt x="48" y="27"/>
                    <a:pt x="45" y="33"/>
                    <a:pt x="45" y="33"/>
                  </a:cubicBezTo>
                  <a:cubicBezTo>
                    <a:pt x="45" y="33"/>
                    <a:pt x="42" y="39"/>
                    <a:pt x="42" y="39"/>
                  </a:cubicBezTo>
                  <a:cubicBezTo>
                    <a:pt x="42" y="39"/>
                    <a:pt x="35" y="48"/>
                    <a:pt x="35" y="48"/>
                  </a:cubicBezTo>
                  <a:cubicBezTo>
                    <a:pt x="35" y="48"/>
                    <a:pt x="34" y="51"/>
                    <a:pt x="34" y="52"/>
                  </a:cubicBezTo>
                  <a:cubicBezTo>
                    <a:pt x="34" y="53"/>
                    <a:pt x="37" y="57"/>
                    <a:pt x="37" y="58"/>
                  </a:cubicBezTo>
                  <a:cubicBezTo>
                    <a:pt x="37" y="58"/>
                    <a:pt x="35" y="61"/>
                    <a:pt x="34" y="61"/>
                  </a:cubicBezTo>
                  <a:cubicBezTo>
                    <a:pt x="34" y="62"/>
                    <a:pt x="31" y="61"/>
                    <a:pt x="31" y="61"/>
                  </a:cubicBezTo>
                  <a:cubicBezTo>
                    <a:pt x="31" y="61"/>
                    <a:pt x="30" y="64"/>
                    <a:pt x="30" y="64"/>
                  </a:cubicBezTo>
                  <a:cubicBezTo>
                    <a:pt x="30" y="64"/>
                    <a:pt x="27" y="68"/>
                    <a:pt x="26" y="69"/>
                  </a:cubicBezTo>
                  <a:cubicBezTo>
                    <a:pt x="26" y="69"/>
                    <a:pt x="24" y="72"/>
                    <a:pt x="24" y="72"/>
                  </a:cubicBezTo>
                  <a:cubicBezTo>
                    <a:pt x="24" y="73"/>
                    <a:pt x="23" y="76"/>
                    <a:pt x="23" y="76"/>
                  </a:cubicBezTo>
                  <a:cubicBezTo>
                    <a:pt x="23" y="77"/>
                    <a:pt x="25" y="79"/>
                    <a:pt x="25" y="79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2" y="86"/>
                    <a:pt x="19" y="90"/>
                    <a:pt x="18" y="91"/>
                  </a:cubicBezTo>
                  <a:cubicBezTo>
                    <a:pt x="16" y="91"/>
                    <a:pt x="12" y="92"/>
                    <a:pt x="11" y="93"/>
                  </a:cubicBezTo>
                  <a:cubicBezTo>
                    <a:pt x="10" y="93"/>
                    <a:pt x="7" y="95"/>
                    <a:pt x="7" y="96"/>
                  </a:cubicBezTo>
                  <a:cubicBezTo>
                    <a:pt x="6" y="97"/>
                    <a:pt x="3" y="99"/>
                    <a:pt x="3" y="100"/>
                  </a:cubicBezTo>
                  <a:cubicBezTo>
                    <a:pt x="2" y="101"/>
                    <a:pt x="3" y="102"/>
                    <a:pt x="3" y="103"/>
                  </a:cubicBezTo>
                  <a:cubicBezTo>
                    <a:pt x="3" y="103"/>
                    <a:pt x="2" y="105"/>
                    <a:pt x="2" y="106"/>
                  </a:cubicBezTo>
                  <a:cubicBezTo>
                    <a:pt x="1" y="106"/>
                    <a:pt x="0" y="110"/>
                    <a:pt x="0" y="111"/>
                  </a:cubicBezTo>
                  <a:cubicBezTo>
                    <a:pt x="0" y="111"/>
                    <a:pt x="3" y="113"/>
                    <a:pt x="3" y="113"/>
                  </a:cubicBezTo>
                  <a:cubicBezTo>
                    <a:pt x="4" y="114"/>
                    <a:pt x="8" y="114"/>
                    <a:pt x="9" y="115"/>
                  </a:cubicBezTo>
                  <a:cubicBezTo>
                    <a:pt x="10" y="115"/>
                    <a:pt x="12" y="118"/>
                    <a:pt x="12" y="118"/>
                  </a:cubicBezTo>
                  <a:cubicBezTo>
                    <a:pt x="12" y="118"/>
                    <a:pt x="18" y="118"/>
                    <a:pt x="19" y="118"/>
                  </a:cubicBezTo>
                  <a:cubicBezTo>
                    <a:pt x="19" y="118"/>
                    <a:pt x="22" y="120"/>
                    <a:pt x="22" y="121"/>
                  </a:cubicBezTo>
                  <a:cubicBezTo>
                    <a:pt x="22" y="121"/>
                    <a:pt x="25" y="126"/>
                    <a:pt x="25" y="126"/>
                  </a:cubicBezTo>
                  <a:cubicBezTo>
                    <a:pt x="28" y="128"/>
                    <a:pt x="28" y="128"/>
                    <a:pt x="28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1" y="132"/>
                    <a:pt x="40" y="134"/>
                    <a:pt x="39" y="135"/>
                  </a:cubicBezTo>
                  <a:cubicBezTo>
                    <a:pt x="39" y="136"/>
                    <a:pt x="38" y="139"/>
                    <a:pt x="38" y="139"/>
                  </a:cubicBezTo>
                  <a:cubicBezTo>
                    <a:pt x="38" y="139"/>
                    <a:pt x="40" y="143"/>
                    <a:pt x="40" y="144"/>
                  </a:cubicBezTo>
                  <a:cubicBezTo>
                    <a:pt x="41" y="144"/>
                    <a:pt x="40" y="150"/>
                    <a:pt x="40" y="150"/>
                  </a:cubicBezTo>
                  <a:cubicBezTo>
                    <a:pt x="40" y="151"/>
                    <a:pt x="42" y="151"/>
                    <a:pt x="42" y="151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8" y="150"/>
                    <a:pt x="51" y="145"/>
                    <a:pt x="51" y="145"/>
                  </a:cubicBezTo>
                  <a:cubicBezTo>
                    <a:pt x="51" y="145"/>
                    <a:pt x="56" y="151"/>
                    <a:pt x="56" y="151"/>
                  </a:cubicBezTo>
                  <a:cubicBezTo>
                    <a:pt x="72" y="151"/>
                    <a:pt x="72" y="151"/>
                    <a:pt x="72" y="151"/>
                  </a:cubicBezTo>
                  <a:cubicBezTo>
                    <a:pt x="72" y="151"/>
                    <a:pt x="75" y="153"/>
                    <a:pt x="75" y="154"/>
                  </a:cubicBezTo>
                  <a:cubicBezTo>
                    <a:pt x="76" y="154"/>
                    <a:pt x="79" y="155"/>
                    <a:pt x="80" y="155"/>
                  </a:cubicBezTo>
                  <a:cubicBezTo>
                    <a:pt x="80" y="155"/>
                    <a:pt x="83" y="154"/>
                    <a:pt x="84" y="153"/>
                  </a:cubicBezTo>
                  <a:cubicBezTo>
                    <a:pt x="85" y="152"/>
                    <a:pt x="88" y="149"/>
                    <a:pt x="88" y="148"/>
                  </a:cubicBezTo>
                  <a:cubicBezTo>
                    <a:pt x="89" y="147"/>
                    <a:pt x="91" y="145"/>
                    <a:pt x="91" y="145"/>
                  </a:cubicBezTo>
                  <a:cubicBezTo>
                    <a:pt x="95" y="146"/>
                    <a:pt x="95" y="146"/>
                    <a:pt x="95" y="146"/>
                  </a:cubicBezTo>
                  <a:cubicBezTo>
                    <a:pt x="95" y="146"/>
                    <a:pt x="97" y="142"/>
                    <a:pt x="97" y="141"/>
                  </a:cubicBezTo>
                  <a:cubicBezTo>
                    <a:pt x="98" y="141"/>
                    <a:pt x="99" y="140"/>
                    <a:pt x="101" y="140"/>
                  </a:cubicBezTo>
                  <a:cubicBezTo>
                    <a:pt x="103" y="139"/>
                    <a:pt x="103" y="138"/>
                    <a:pt x="103" y="138"/>
                  </a:cubicBezTo>
                  <a:cubicBezTo>
                    <a:pt x="103" y="138"/>
                    <a:pt x="106" y="139"/>
                    <a:pt x="107" y="140"/>
                  </a:cubicBezTo>
                  <a:cubicBezTo>
                    <a:pt x="107" y="141"/>
                    <a:pt x="106" y="142"/>
                    <a:pt x="106" y="142"/>
                  </a:cubicBezTo>
                  <a:cubicBezTo>
                    <a:pt x="105" y="142"/>
                    <a:pt x="106" y="144"/>
                    <a:pt x="106" y="145"/>
                  </a:cubicBezTo>
                  <a:cubicBezTo>
                    <a:pt x="106" y="145"/>
                    <a:pt x="110" y="147"/>
                    <a:pt x="110" y="147"/>
                  </a:cubicBezTo>
                  <a:cubicBezTo>
                    <a:pt x="110" y="147"/>
                    <a:pt x="107" y="149"/>
                    <a:pt x="107" y="149"/>
                  </a:cubicBezTo>
                  <a:cubicBezTo>
                    <a:pt x="107" y="149"/>
                    <a:pt x="106" y="152"/>
                    <a:pt x="106" y="153"/>
                  </a:cubicBezTo>
                  <a:cubicBezTo>
                    <a:pt x="106" y="153"/>
                    <a:pt x="107" y="156"/>
                    <a:pt x="107" y="156"/>
                  </a:cubicBezTo>
                  <a:cubicBezTo>
                    <a:pt x="107" y="156"/>
                    <a:pt x="106" y="160"/>
                    <a:pt x="106" y="160"/>
                  </a:cubicBezTo>
                  <a:cubicBezTo>
                    <a:pt x="106" y="161"/>
                    <a:pt x="108" y="161"/>
                    <a:pt x="109" y="161"/>
                  </a:cubicBezTo>
                  <a:cubicBezTo>
                    <a:pt x="110" y="161"/>
                    <a:pt x="114" y="161"/>
                    <a:pt x="114" y="161"/>
                  </a:cubicBezTo>
                  <a:cubicBezTo>
                    <a:pt x="115" y="161"/>
                    <a:pt x="119" y="162"/>
                    <a:pt x="119" y="162"/>
                  </a:cubicBezTo>
                  <a:cubicBezTo>
                    <a:pt x="119" y="163"/>
                    <a:pt x="123" y="165"/>
                    <a:pt x="123" y="165"/>
                  </a:cubicBezTo>
                  <a:cubicBezTo>
                    <a:pt x="123" y="165"/>
                    <a:pt x="125" y="163"/>
                    <a:pt x="126" y="163"/>
                  </a:cubicBezTo>
                  <a:cubicBezTo>
                    <a:pt x="126" y="163"/>
                    <a:pt x="129" y="161"/>
                    <a:pt x="129" y="161"/>
                  </a:cubicBezTo>
                  <a:cubicBezTo>
                    <a:pt x="129" y="160"/>
                    <a:pt x="130" y="158"/>
                    <a:pt x="130" y="158"/>
                  </a:cubicBezTo>
                  <a:cubicBezTo>
                    <a:pt x="130" y="158"/>
                    <a:pt x="131" y="155"/>
                    <a:pt x="131" y="155"/>
                  </a:cubicBezTo>
                  <a:cubicBezTo>
                    <a:pt x="132" y="154"/>
                    <a:pt x="135" y="152"/>
                    <a:pt x="135" y="152"/>
                  </a:cubicBezTo>
                  <a:cubicBezTo>
                    <a:pt x="137" y="149"/>
                    <a:pt x="137" y="149"/>
                    <a:pt x="137" y="149"/>
                  </a:cubicBezTo>
                  <a:cubicBezTo>
                    <a:pt x="137" y="149"/>
                    <a:pt x="139" y="145"/>
                    <a:pt x="139" y="145"/>
                  </a:cubicBezTo>
                  <a:cubicBezTo>
                    <a:pt x="139" y="145"/>
                    <a:pt x="142" y="145"/>
                    <a:pt x="142" y="145"/>
                  </a:cubicBezTo>
                  <a:cubicBezTo>
                    <a:pt x="142" y="145"/>
                    <a:pt x="146" y="146"/>
                    <a:pt x="146" y="146"/>
                  </a:cubicBezTo>
                  <a:cubicBezTo>
                    <a:pt x="146" y="147"/>
                    <a:pt x="149" y="147"/>
                    <a:pt x="150" y="147"/>
                  </a:cubicBezTo>
                  <a:cubicBezTo>
                    <a:pt x="150" y="148"/>
                    <a:pt x="153" y="150"/>
                    <a:pt x="154" y="151"/>
                  </a:cubicBezTo>
                  <a:cubicBezTo>
                    <a:pt x="155" y="151"/>
                    <a:pt x="157" y="154"/>
                    <a:pt x="157" y="154"/>
                  </a:cubicBezTo>
                  <a:cubicBezTo>
                    <a:pt x="157" y="154"/>
                    <a:pt x="161" y="154"/>
                    <a:pt x="161" y="154"/>
                  </a:cubicBezTo>
                  <a:cubicBezTo>
                    <a:pt x="161" y="154"/>
                    <a:pt x="164" y="152"/>
                    <a:pt x="164" y="152"/>
                  </a:cubicBezTo>
                  <a:cubicBezTo>
                    <a:pt x="164" y="152"/>
                    <a:pt x="169" y="151"/>
                    <a:pt x="170" y="151"/>
                  </a:cubicBezTo>
                  <a:cubicBezTo>
                    <a:pt x="170" y="152"/>
                    <a:pt x="174" y="152"/>
                    <a:pt x="175" y="152"/>
                  </a:cubicBezTo>
                  <a:cubicBezTo>
                    <a:pt x="175" y="152"/>
                    <a:pt x="188" y="158"/>
                    <a:pt x="188" y="158"/>
                  </a:cubicBezTo>
                  <a:cubicBezTo>
                    <a:pt x="188" y="158"/>
                    <a:pt x="196" y="153"/>
                    <a:pt x="197" y="153"/>
                  </a:cubicBezTo>
                  <a:cubicBezTo>
                    <a:pt x="197" y="153"/>
                    <a:pt x="205" y="150"/>
                    <a:pt x="206" y="150"/>
                  </a:cubicBezTo>
                  <a:cubicBezTo>
                    <a:pt x="207" y="149"/>
                    <a:pt x="209" y="149"/>
                    <a:pt x="209" y="149"/>
                  </a:cubicBezTo>
                  <a:cubicBezTo>
                    <a:pt x="210" y="149"/>
                    <a:pt x="212" y="148"/>
                    <a:pt x="212" y="148"/>
                  </a:cubicBezTo>
                  <a:cubicBezTo>
                    <a:pt x="212" y="148"/>
                    <a:pt x="213" y="152"/>
                    <a:pt x="213" y="152"/>
                  </a:cubicBezTo>
                  <a:cubicBezTo>
                    <a:pt x="213" y="153"/>
                    <a:pt x="217" y="153"/>
                    <a:pt x="217" y="153"/>
                  </a:cubicBezTo>
                  <a:cubicBezTo>
                    <a:pt x="217" y="153"/>
                    <a:pt x="219" y="155"/>
                    <a:pt x="219" y="156"/>
                  </a:cubicBezTo>
                  <a:cubicBezTo>
                    <a:pt x="219" y="157"/>
                    <a:pt x="220" y="160"/>
                    <a:pt x="220" y="160"/>
                  </a:cubicBezTo>
                  <a:cubicBezTo>
                    <a:pt x="220" y="161"/>
                    <a:pt x="224" y="165"/>
                    <a:pt x="225" y="166"/>
                  </a:cubicBezTo>
                  <a:cubicBezTo>
                    <a:pt x="225" y="167"/>
                    <a:pt x="231" y="177"/>
                    <a:pt x="232" y="177"/>
                  </a:cubicBezTo>
                  <a:cubicBezTo>
                    <a:pt x="232" y="178"/>
                    <a:pt x="236" y="183"/>
                    <a:pt x="237" y="183"/>
                  </a:cubicBezTo>
                  <a:cubicBezTo>
                    <a:pt x="237" y="183"/>
                    <a:pt x="243" y="189"/>
                    <a:pt x="244" y="190"/>
                  </a:cubicBezTo>
                  <a:cubicBezTo>
                    <a:pt x="244" y="191"/>
                    <a:pt x="246" y="195"/>
                    <a:pt x="246" y="195"/>
                  </a:cubicBezTo>
                  <a:cubicBezTo>
                    <a:pt x="246" y="195"/>
                    <a:pt x="254" y="201"/>
                    <a:pt x="255" y="201"/>
                  </a:cubicBezTo>
                  <a:cubicBezTo>
                    <a:pt x="255" y="201"/>
                    <a:pt x="255" y="203"/>
                    <a:pt x="255" y="204"/>
                  </a:cubicBezTo>
                  <a:cubicBezTo>
                    <a:pt x="256" y="204"/>
                    <a:pt x="258" y="205"/>
                    <a:pt x="259" y="206"/>
                  </a:cubicBezTo>
                  <a:cubicBezTo>
                    <a:pt x="260" y="206"/>
                    <a:pt x="265" y="209"/>
                    <a:pt x="266" y="210"/>
                  </a:cubicBezTo>
                  <a:cubicBezTo>
                    <a:pt x="267" y="211"/>
                    <a:pt x="270" y="214"/>
                    <a:pt x="271" y="214"/>
                  </a:cubicBezTo>
                  <a:cubicBezTo>
                    <a:pt x="271" y="214"/>
                    <a:pt x="273" y="214"/>
                    <a:pt x="273" y="214"/>
                  </a:cubicBezTo>
                  <a:cubicBezTo>
                    <a:pt x="274" y="214"/>
                    <a:pt x="276" y="221"/>
                    <a:pt x="276" y="221"/>
                  </a:cubicBezTo>
                  <a:cubicBezTo>
                    <a:pt x="276" y="221"/>
                    <a:pt x="277" y="223"/>
                    <a:pt x="278" y="223"/>
                  </a:cubicBezTo>
                  <a:cubicBezTo>
                    <a:pt x="278" y="223"/>
                    <a:pt x="286" y="223"/>
                    <a:pt x="286" y="223"/>
                  </a:cubicBezTo>
                  <a:cubicBezTo>
                    <a:pt x="288" y="222"/>
                    <a:pt x="290" y="221"/>
                    <a:pt x="291" y="222"/>
                  </a:cubicBezTo>
                  <a:cubicBezTo>
                    <a:pt x="293" y="223"/>
                    <a:pt x="294" y="224"/>
                    <a:pt x="296" y="225"/>
                  </a:cubicBezTo>
                  <a:cubicBezTo>
                    <a:pt x="299" y="227"/>
                    <a:pt x="302" y="229"/>
                    <a:pt x="304" y="232"/>
                  </a:cubicBezTo>
                  <a:cubicBezTo>
                    <a:pt x="305" y="233"/>
                    <a:pt x="306" y="234"/>
                    <a:pt x="308" y="235"/>
                  </a:cubicBezTo>
                  <a:cubicBezTo>
                    <a:pt x="310" y="236"/>
                    <a:pt x="312" y="235"/>
                    <a:pt x="314" y="236"/>
                  </a:cubicBezTo>
                  <a:cubicBezTo>
                    <a:pt x="318" y="236"/>
                    <a:pt x="321" y="237"/>
                    <a:pt x="323" y="240"/>
                  </a:cubicBezTo>
                  <a:cubicBezTo>
                    <a:pt x="324" y="241"/>
                    <a:pt x="324" y="241"/>
                    <a:pt x="325" y="241"/>
                  </a:cubicBezTo>
                  <a:cubicBezTo>
                    <a:pt x="325" y="241"/>
                    <a:pt x="326" y="241"/>
                    <a:pt x="326" y="241"/>
                  </a:cubicBezTo>
                  <a:cubicBezTo>
                    <a:pt x="330" y="238"/>
                    <a:pt x="335" y="236"/>
                    <a:pt x="341" y="234"/>
                  </a:cubicBezTo>
                  <a:cubicBezTo>
                    <a:pt x="342" y="234"/>
                    <a:pt x="344" y="233"/>
                    <a:pt x="346" y="232"/>
                  </a:cubicBezTo>
                  <a:cubicBezTo>
                    <a:pt x="347" y="231"/>
                    <a:pt x="349" y="229"/>
                    <a:pt x="351" y="228"/>
                  </a:cubicBezTo>
                  <a:cubicBezTo>
                    <a:pt x="353" y="227"/>
                    <a:pt x="355" y="228"/>
                    <a:pt x="358" y="228"/>
                  </a:cubicBezTo>
                  <a:cubicBezTo>
                    <a:pt x="359" y="227"/>
                    <a:pt x="361" y="227"/>
                    <a:pt x="363" y="226"/>
                  </a:cubicBezTo>
                  <a:cubicBezTo>
                    <a:pt x="365" y="226"/>
                    <a:pt x="368" y="225"/>
                    <a:pt x="371" y="226"/>
                  </a:cubicBezTo>
                  <a:cubicBezTo>
                    <a:pt x="375" y="226"/>
                    <a:pt x="380" y="228"/>
                    <a:pt x="384" y="226"/>
                  </a:cubicBezTo>
                  <a:cubicBezTo>
                    <a:pt x="385" y="226"/>
                    <a:pt x="386" y="227"/>
                    <a:pt x="387" y="228"/>
                  </a:cubicBezTo>
                  <a:cubicBezTo>
                    <a:pt x="388" y="229"/>
                    <a:pt x="388" y="230"/>
                    <a:pt x="389" y="232"/>
                  </a:cubicBezTo>
                  <a:cubicBezTo>
                    <a:pt x="389" y="234"/>
                    <a:pt x="390" y="237"/>
                    <a:pt x="391" y="239"/>
                  </a:cubicBezTo>
                  <a:cubicBezTo>
                    <a:pt x="393" y="241"/>
                    <a:pt x="397" y="242"/>
                    <a:pt x="399" y="243"/>
                  </a:cubicBezTo>
                  <a:cubicBezTo>
                    <a:pt x="401" y="244"/>
                    <a:pt x="402" y="246"/>
                    <a:pt x="404" y="247"/>
                  </a:cubicBezTo>
                  <a:cubicBezTo>
                    <a:pt x="407" y="249"/>
                    <a:pt x="411" y="250"/>
                    <a:pt x="415" y="251"/>
                  </a:cubicBezTo>
                  <a:cubicBezTo>
                    <a:pt x="416" y="251"/>
                    <a:pt x="417" y="251"/>
                    <a:pt x="417" y="251"/>
                  </a:cubicBezTo>
                  <a:cubicBezTo>
                    <a:pt x="418" y="251"/>
                    <a:pt x="418" y="250"/>
                    <a:pt x="419" y="250"/>
                  </a:cubicBezTo>
                  <a:cubicBezTo>
                    <a:pt x="419" y="248"/>
                    <a:pt x="420" y="246"/>
                    <a:pt x="419" y="245"/>
                  </a:cubicBezTo>
                  <a:cubicBezTo>
                    <a:pt x="419" y="240"/>
                    <a:pt x="419" y="236"/>
                    <a:pt x="417" y="232"/>
                  </a:cubicBezTo>
                  <a:cubicBezTo>
                    <a:pt x="417" y="231"/>
                    <a:pt x="417" y="230"/>
                    <a:pt x="417" y="229"/>
                  </a:cubicBezTo>
                  <a:cubicBezTo>
                    <a:pt x="418" y="228"/>
                    <a:pt x="419" y="228"/>
                    <a:pt x="420" y="227"/>
                  </a:cubicBezTo>
                  <a:cubicBezTo>
                    <a:pt x="423" y="226"/>
                    <a:pt x="426" y="225"/>
                    <a:pt x="429" y="226"/>
                  </a:cubicBezTo>
                  <a:cubicBezTo>
                    <a:pt x="432" y="226"/>
                    <a:pt x="434" y="228"/>
                    <a:pt x="436" y="230"/>
                  </a:cubicBezTo>
                  <a:cubicBezTo>
                    <a:pt x="437" y="231"/>
                    <a:pt x="437" y="232"/>
                    <a:pt x="438" y="233"/>
                  </a:cubicBezTo>
                  <a:cubicBezTo>
                    <a:pt x="441" y="233"/>
                    <a:pt x="443" y="232"/>
                    <a:pt x="445" y="231"/>
                  </a:cubicBezTo>
                  <a:cubicBezTo>
                    <a:pt x="447" y="231"/>
                    <a:pt x="449" y="231"/>
                    <a:pt x="451" y="231"/>
                  </a:cubicBezTo>
                  <a:cubicBezTo>
                    <a:pt x="453" y="232"/>
                    <a:pt x="455" y="232"/>
                    <a:pt x="456" y="230"/>
                  </a:cubicBezTo>
                  <a:cubicBezTo>
                    <a:pt x="458" y="229"/>
                    <a:pt x="460" y="229"/>
                    <a:pt x="461" y="230"/>
                  </a:cubicBezTo>
                  <a:cubicBezTo>
                    <a:pt x="462" y="231"/>
                    <a:pt x="462" y="231"/>
                    <a:pt x="463" y="232"/>
                  </a:cubicBezTo>
                  <a:cubicBezTo>
                    <a:pt x="463" y="233"/>
                    <a:pt x="464" y="234"/>
                    <a:pt x="465" y="236"/>
                  </a:cubicBezTo>
                  <a:cubicBezTo>
                    <a:pt x="466" y="237"/>
                    <a:pt x="467" y="238"/>
                    <a:pt x="468" y="239"/>
                  </a:cubicBezTo>
                  <a:cubicBezTo>
                    <a:pt x="469" y="239"/>
                    <a:pt x="469" y="239"/>
                    <a:pt x="470" y="239"/>
                  </a:cubicBezTo>
                  <a:cubicBezTo>
                    <a:pt x="471" y="238"/>
                    <a:pt x="472" y="238"/>
                    <a:pt x="474" y="237"/>
                  </a:cubicBezTo>
                  <a:cubicBezTo>
                    <a:pt x="475" y="237"/>
                    <a:pt x="475" y="236"/>
                    <a:pt x="477" y="236"/>
                  </a:cubicBezTo>
                  <a:cubicBezTo>
                    <a:pt x="478" y="236"/>
                    <a:pt x="479" y="236"/>
                    <a:pt x="480" y="236"/>
                  </a:cubicBezTo>
                  <a:cubicBezTo>
                    <a:pt x="480" y="237"/>
                    <a:pt x="481" y="238"/>
                    <a:pt x="481" y="238"/>
                  </a:cubicBezTo>
                  <a:cubicBezTo>
                    <a:pt x="482" y="240"/>
                    <a:pt x="484" y="241"/>
                    <a:pt x="486" y="241"/>
                  </a:cubicBezTo>
                  <a:cubicBezTo>
                    <a:pt x="486" y="241"/>
                    <a:pt x="487" y="241"/>
                    <a:pt x="487" y="242"/>
                  </a:cubicBezTo>
                  <a:cubicBezTo>
                    <a:pt x="489" y="242"/>
                    <a:pt x="489" y="245"/>
                    <a:pt x="491" y="246"/>
                  </a:cubicBezTo>
                  <a:cubicBezTo>
                    <a:pt x="491" y="246"/>
                    <a:pt x="492" y="246"/>
                    <a:pt x="492" y="246"/>
                  </a:cubicBezTo>
                  <a:cubicBezTo>
                    <a:pt x="493" y="246"/>
                    <a:pt x="493" y="246"/>
                    <a:pt x="493" y="247"/>
                  </a:cubicBezTo>
                  <a:cubicBezTo>
                    <a:pt x="494" y="250"/>
                    <a:pt x="497" y="251"/>
                    <a:pt x="498" y="254"/>
                  </a:cubicBezTo>
                  <a:cubicBezTo>
                    <a:pt x="498" y="254"/>
                    <a:pt x="498" y="254"/>
                    <a:pt x="499" y="255"/>
                  </a:cubicBezTo>
                  <a:cubicBezTo>
                    <a:pt x="500" y="256"/>
                    <a:pt x="502" y="254"/>
                    <a:pt x="504" y="255"/>
                  </a:cubicBezTo>
                  <a:cubicBezTo>
                    <a:pt x="504" y="255"/>
                    <a:pt x="505" y="256"/>
                    <a:pt x="505" y="256"/>
                  </a:cubicBezTo>
                  <a:cubicBezTo>
                    <a:pt x="507" y="257"/>
                    <a:pt x="509" y="255"/>
                    <a:pt x="511" y="255"/>
                  </a:cubicBezTo>
                  <a:cubicBezTo>
                    <a:pt x="512" y="255"/>
                    <a:pt x="513" y="256"/>
                    <a:pt x="514" y="257"/>
                  </a:cubicBezTo>
                  <a:cubicBezTo>
                    <a:pt x="515" y="257"/>
                    <a:pt x="517" y="256"/>
                    <a:pt x="519" y="256"/>
                  </a:cubicBezTo>
                  <a:cubicBezTo>
                    <a:pt x="520" y="256"/>
                    <a:pt x="522" y="257"/>
                    <a:pt x="523" y="257"/>
                  </a:cubicBezTo>
                  <a:cubicBezTo>
                    <a:pt x="525" y="258"/>
                    <a:pt x="528" y="258"/>
                    <a:pt x="529" y="259"/>
                  </a:cubicBezTo>
                  <a:cubicBezTo>
                    <a:pt x="529" y="260"/>
                    <a:pt x="530" y="260"/>
                    <a:pt x="530" y="261"/>
                  </a:cubicBezTo>
                  <a:cubicBezTo>
                    <a:pt x="531" y="262"/>
                    <a:pt x="531" y="263"/>
                    <a:pt x="532" y="265"/>
                  </a:cubicBezTo>
                  <a:cubicBezTo>
                    <a:pt x="532" y="265"/>
                    <a:pt x="532" y="265"/>
                    <a:pt x="532" y="265"/>
                  </a:cubicBezTo>
                  <a:cubicBezTo>
                    <a:pt x="533" y="266"/>
                    <a:pt x="534" y="265"/>
                    <a:pt x="535" y="265"/>
                  </a:cubicBezTo>
                  <a:cubicBezTo>
                    <a:pt x="536" y="265"/>
                    <a:pt x="537" y="265"/>
                    <a:pt x="538" y="266"/>
                  </a:cubicBezTo>
                  <a:cubicBezTo>
                    <a:pt x="538" y="266"/>
                    <a:pt x="539" y="267"/>
                    <a:pt x="540" y="267"/>
                  </a:cubicBezTo>
                  <a:cubicBezTo>
                    <a:pt x="540" y="267"/>
                    <a:pt x="541" y="266"/>
                    <a:pt x="541" y="266"/>
                  </a:cubicBezTo>
                  <a:cubicBezTo>
                    <a:pt x="542" y="266"/>
                    <a:pt x="543" y="267"/>
                    <a:pt x="544" y="267"/>
                  </a:cubicBezTo>
                  <a:cubicBezTo>
                    <a:pt x="544" y="267"/>
                    <a:pt x="545" y="266"/>
                    <a:pt x="545" y="266"/>
                  </a:cubicBezTo>
                  <a:cubicBezTo>
                    <a:pt x="546" y="266"/>
                    <a:pt x="547" y="267"/>
                    <a:pt x="547" y="267"/>
                  </a:cubicBezTo>
                  <a:cubicBezTo>
                    <a:pt x="548" y="268"/>
                    <a:pt x="549" y="268"/>
                    <a:pt x="550" y="268"/>
                  </a:cubicBezTo>
                  <a:cubicBezTo>
                    <a:pt x="550" y="268"/>
                    <a:pt x="550" y="267"/>
                    <a:pt x="550" y="267"/>
                  </a:cubicBezTo>
                  <a:cubicBezTo>
                    <a:pt x="551" y="266"/>
                    <a:pt x="552" y="265"/>
                    <a:pt x="553" y="265"/>
                  </a:cubicBezTo>
                  <a:cubicBezTo>
                    <a:pt x="556" y="268"/>
                    <a:pt x="556" y="268"/>
                    <a:pt x="556" y="268"/>
                  </a:cubicBezTo>
                  <a:cubicBezTo>
                    <a:pt x="556" y="267"/>
                    <a:pt x="557" y="266"/>
                    <a:pt x="558" y="266"/>
                  </a:cubicBezTo>
                  <a:cubicBezTo>
                    <a:pt x="558" y="266"/>
                    <a:pt x="559" y="267"/>
                    <a:pt x="560" y="267"/>
                  </a:cubicBezTo>
                  <a:cubicBezTo>
                    <a:pt x="560" y="268"/>
                    <a:pt x="561" y="268"/>
                    <a:pt x="561" y="268"/>
                  </a:cubicBezTo>
                  <a:cubicBezTo>
                    <a:pt x="561" y="268"/>
                    <a:pt x="561" y="265"/>
                    <a:pt x="561" y="265"/>
                  </a:cubicBezTo>
                  <a:cubicBezTo>
                    <a:pt x="561" y="264"/>
                    <a:pt x="562" y="264"/>
                    <a:pt x="562" y="264"/>
                  </a:cubicBez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35D702F9-99AC-C5D4-59CF-3E4D921256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181850" y="3765550"/>
              <a:ext cx="604837" cy="671513"/>
            </a:xfrm>
            <a:custGeom>
              <a:avLst/>
              <a:gdLst>
                <a:gd name="T0" fmla="*/ 357577 w 159"/>
                <a:gd name="T1" fmla="*/ 167878 h 176"/>
                <a:gd name="T2" fmla="*/ 330949 w 159"/>
                <a:gd name="T3" fmla="*/ 110647 h 176"/>
                <a:gd name="T4" fmla="*/ 327145 w 159"/>
                <a:gd name="T5" fmla="*/ 64862 h 176"/>
                <a:gd name="T6" fmla="*/ 323341 w 159"/>
                <a:gd name="T7" fmla="*/ 34339 h 176"/>
                <a:gd name="T8" fmla="*/ 315733 w 159"/>
                <a:gd name="T9" fmla="*/ 15262 h 176"/>
                <a:gd name="T10" fmla="*/ 292908 w 159"/>
                <a:gd name="T11" fmla="*/ 0 h 176"/>
                <a:gd name="T12" fmla="*/ 258672 w 159"/>
                <a:gd name="T13" fmla="*/ 19077 h 176"/>
                <a:gd name="T14" fmla="*/ 220632 w 159"/>
                <a:gd name="T15" fmla="*/ 22892 h 176"/>
                <a:gd name="T16" fmla="*/ 194004 w 159"/>
                <a:gd name="T17" fmla="*/ 15262 h 176"/>
                <a:gd name="T18" fmla="*/ 167376 w 159"/>
                <a:gd name="T19" fmla="*/ 22892 h 176"/>
                <a:gd name="T20" fmla="*/ 152160 w 159"/>
                <a:gd name="T21" fmla="*/ 45785 h 176"/>
                <a:gd name="T22" fmla="*/ 190200 w 159"/>
                <a:gd name="T23" fmla="*/ 133540 h 176"/>
                <a:gd name="T24" fmla="*/ 216828 w 159"/>
                <a:gd name="T25" fmla="*/ 225109 h 176"/>
                <a:gd name="T26" fmla="*/ 194004 w 159"/>
                <a:gd name="T27" fmla="*/ 259448 h 176"/>
                <a:gd name="T28" fmla="*/ 201612 w 159"/>
                <a:gd name="T29" fmla="*/ 293787 h 176"/>
                <a:gd name="T30" fmla="*/ 197808 w 159"/>
                <a:gd name="T31" fmla="*/ 331941 h 176"/>
                <a:gd name="T32" fmla="*/ 159768 w 159"/>
                <a:gd name="T33" fmla="*/ 392988 h 176"/>
                <a:gd name="T34" fmla="*/ 102708 w 159"/>
                <a:gd name="T35" fmla="*/ 434957 h 176"/>
                <a:gd name="T36" fmla="*/ 76080 w 159"/>
                <a:gd name="T37" fmla="*/ 450219 h 176"/>
                <a:gd name="T38" fmla="*/ 38040 w 159"/>
                <a:gd name="T39" fmla="*/ 438773 h 176"/>
                <a:gd name="T40" fmla="*/ 22824 w 159"/>
                <a:gd name="T41" fmla="*/ 431142 h 176"/>
                <a:gd name="T42" fmla="*/ 0 w 159"/>
                <a:gd name="T43" fmla="*/ 427326 h 176"/>
                <a:gd name="T44" fmla="*/ 49452 w 159"/>
                <a:gd name="T45" fmla="*/ 476927 h 176"/>
                <a:gd name="T46" fmla="*/ 64668 w 159"/>
                <a:gd name="T47" fmla="*/ 496004 h 176"/>
                <a:gd name="T48" fmla="*/ 83688 w 159"/>
                <a:gd name="T49" fmla="*/ 518896 h 176"/>
                <a:gd name="T50" fmla="*/ 79884 w 159"/>
                <a:gd name="T51" fmla="*/ 534158 h 176"/>
                <a:gd name="T52" fmla="*/ 91296 w 159"/>
                <a:gd name="T53" fmla="*/ 537973 h 176"/>
                <a:gd name="T54" fmla="*/ 106512 w 159"/>
                <a:gd name="T55" fmla="*/ 530343 h 176"/>
                <a:gd name="T56" fmla="*/ 121728 w 159"/>
                <a:gd name="T57" fmla="*/ 541789 h 176"/>
                <a:gd name="T58" fmla="*/ 171180 w 159"/>
                <a:gd name="T59" fmla="*/ 583758 h 176"/>
                <a:gd name="T60" fmla="*/ 232044 w 159"/>
                <a:gd name="T61" fmla="*/ 591389 h 176"/>
                <a:gd name="T62" fmla="*/ 247260 w 159"/>
                <a:gd name="T63" fmla="*/ 587574 h 176"/>
                <a:gd name="T64" fmla="*/ 258672 w 159"/>
                <a:gd name="T65" fmla="*/ 602836 h 176"/>
                <a:gd name="T66" fmla="*/ 338557 w 159"/>
                <a:gd name="T67" fmla="*/ 671513 h 176"/>
                <a:gd name="T68" fmla="*/ 376597 w 159"/>
                <a:gd name="T69" fmla="*/ 660067 h 176"/>
                <a:gd name="T70" fmla="*/ 422245 w 159"/>
                <a:gd name="T71" fmla="*/ 648621 h 176"/>
                <a:gd name="T72" fmla="*/ 422245 w 159"/>
                <a:gd name="T73" fmla="*/ 610466 h 176"/>
                <a:gd name="T74" fmla="*/ 429853 w 159"/>
                <a:gd name="T75" fmla="*/ 583758 h 176"/>
                <a:gd name="T76" fmla="*/ 464089 w 159"/>
                <a:gd name="T77" fmla="*/ 572312 h 176"/>
                <a:gd name="T78" fmla="*/ 490717 w 159"/>
                <a:gd name="T79" fmla="*/ 557051 h 176"/>
                <a:gd name="T80" fmla="*/ 528757 w 159"/>
                <a:gd name="T81" fmla="*/ 541789 h 176"/>
                <a:gd name="T82" fmla="*/ 547777 w 159"/>
                <a:gd name="T83" fmla="*/ 549420 h 176"/>
                <a:gd name="T84" fmla="*/ 566797 w 159"/>
                <a:gd name="T85" fmla="*/ 534158 h 176"/>
                <a:gd name="T86" fmla="*/ 593425 w 159"/>
                <a:gd name="T87" fmla="*/ 515081 h 176"/>
                <a:gd name="T88" fmla="*/ 582013 w 159"/>
                <a:gd name="T89" fmla="*/ 488373 h 176"/>
                <a:gd name="T90" fmla="*/ 585817 w 159"/>
                <a:gd name="T91" fmla="*/ 461665 h 176"/>
                <a:gd name="T92" fmla="*/ 601033 w 159"/>
                <a:gd name="T93" fmla="*/ 457850 h 176"/>
                <a:gd name="T94" fmla="*/ 593425 w 159"/>
                <a:gd name="T95" fmla="*/ 434957 h 176"/>
                <a:gd name="T96" fmla="*/ 593425 w 159"/>
                <a:gd name="T97" fmla="*/ 412065 h 176"/>
                <a:gd name="T98" fmla="*/ 585817 w 159"/>
                <a:gd name="T99" fmla="*/ 385357 h 176"/>
                <a:gd name="T100" fmla="*/ 582013 w 159"/>
                <a:gd name="T101" fmla="*/ 351018 h 176"/>
                <a:gd name="T102" fmla="*/ 562993 w 159"/>
                <a:gd name="T103" fmla="*/ 335757 h 176"/>
                <a:gd name="T104" fmla="*/ 543973 w 159"/>
                <a:gd name="T105" fmla="*/ 331941 h 176"/>
                <a:gd name="T106" fmla="*/ 517345 w 159"/>
                <a:gd name="T107" fmla="*/ 309049 h 176"/>
                <a:gd name="T108" fmla="*/ 505933 w 159"/>
                <a:gd name="T109" fmla="*/ 274710 h 176"/>
                <a:gd name="T110" fmla="*/ 494521 w 159"/>
                <a:gd name="T111" fmla="*/ 263264 h 176"/>
                <a:gd name="T112" fmla="*/ 467893 w 159"/>
                <a:gd name="T113" fmla="*/ 255633 h 176"/>
                <a:gd name="T114" fmla="*/ 441265 w 159"/>
                <a:gd name="T115" fmla="*/ 244187 h 176"/>
                <a:gd name="T116" fmla="*/ 426049 w 159"/>
                <a:gd name="T117" fmla="*/ 221294 h 176"/>
                <a:gd name="T118" fmla="*/ 372793 w 159"/>
                <a:gd name="T119" fmla="*/ 194586 h 17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9" h="176">
                  <a:moveTo>
                    <a:pt x="98" y="51"/>
                  </a:moveTo>
                  <a:cubicBezTo>
                    <a:pt x="98" y="51"/>
                    <a:pt x="95" y="45"/>
                    <a:pt x="94" y="44"/>
                  </a:cubicBezTo>
                  <a:cubicBezTo>
                    <a:pt x="93" y="43"/>
                    <a:pt x="90" y="36"/>
                    <a:pt x="89" y="35"/>
                  </a:cubicBezTo>
                  <a:cubicBezTo>
                    <a:pt x="88" y="34"/>
                    <a:pt x="87" y="31"/>
                    <a:pt x="87" y="29"/>
                  </a:cubicBezTo>
                  <a:cubicBezTo>
                    <a:pt x="86" y="27"/>
                    <a:pt x="86" y="22"/>
                    <a:pt x="87" y="21"/>
                  </a:cubicBezTo>
                  <a:cubicBezTo>
                    <a:pt x="87" y="20"/>
                    <a:pt x="86" y="17"/>
                    <a:pt x="86" y="17"/>
                  </a:cubicBezTo>
                  <a:cubicBezTo>
                    <a:pt x="86" y="16"/>
                    <a:pt x="86" y="12"/>
                    <a:pt x="86" y="11"/>
                  </a:cubicBezTo>
                  <a:cubicBezTo>
                    <a:pt x="86" y="11"/>
                    <a:pt x="85" y="9"/>
                    <a:pt x="85" y="9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4"/>
                    <a:pt x="84" y="3"/>
                    <a:pt x="83" y="4"/>
                  </a:cubicBezTo>
                  <a:cubicBezTo>
                    <a:pt x="82" y="4"/>
                    <a:pt x="79" y="4"/>
                    <a:pt x="79" y="3"/>
                  </a:cubicBezTo>
                  <a:cubicBezTo>
                    <a:pt x="79" y="3"/>
                    <a:pt x="77" y="0"/>
                    <a:pt x="77" y="0"/>
                  </a:cubicBezTo>
                  <a:cubicBezTo>
                    <a:pt x="77" y="0"/>
                    <a:pt x="73" y="3"/>
                    <a:pt x="72" y="3"/>
                  </a:cubicBezTo>
                  <a:cubicBezTo>
                    <a:pt x="72" y="4"/>
                    <a:pt x="69" y="5"/>
                    <a:pt x="68" y="5"/>
                  </a:cubicBezTo>
                  <a:cubicBezTo>
                    <a:pt x="66" y="5"/>
                    <a:pt x="63" y="4"/>
                    <a:pt x="63" y="4"/>
                  </a:cubicBezTo>
                  <a:cubicBezTo>
                    <a:pt x="63" y="4"/>
                    <a:pt x="59" y="5"/>
                    <a:pt x="58" y="6"/>
                  </a:cubicBezTo>
                  <a:cubicBezTo>
                    <a:pt x="57" y="6"/>
                    <a:pt x="54" y="6"/>
                    <a:pt x="54" y="6"/>
                  </a:cubicBezTo>
                  <a:cubicBezTo>
                    <a:pt x="53" y="5"/>
                    <a:pt x="51" y="4"/>
                    <a:pt x="51" y="4"/>
                  </a:cubicBezTo>
                  <a:cubicBezTo>
                    <a:pt x="51" y="4"/>
                    <a:pt x="49" y="6"/>
                    <a:pt x="49" y="6"/>
                  </a:cubicBezTo>
                  <a:cubicBezTo>
                    <a:pt x="48" y="6"/>
                    <a:pt x="46" y="6"/>
                    <a:pt x="44" y="6"/>
                  </a:cubicBezTo>
                  <a:cubicBezTo>
                    <a:pt x="44" y="6"/>
                    <a:pt x="41" y="7"/>
                    <a:pt x="38" y="7"/>
                  </a:cubicBezTo>
                  <a:cubicBezTo>
                    <a:pt x="39" y="9"/>
                    <a:pt x="40" y="12"/>
                    <a:pt x="40" y="12"/>
                  </a:cubicBezTo>
                  <a:cubicBezTo>
                    <a:pt x="40" y="12"/>
                    <a:pt x="47" y="26"/>
                    <a:pt x="47" y="26"/>
                  </a:cubicBezTo>
                  <a:cubicBezTo>
                    <a:pt x="48" y="26"/>
                    <a:pt x="50" y="34"/>
                    <a:pt x="50" y="35"/>
                  </a:cubicBezTo>
                  <a:cubicBezTo>
                    <a:pt x="50" y="35"/>
                    <a:pt x="56" y="56"/>
                    <a:pt x="56" y="57"/>
                  </a:cubicBezTo>
                  <a:cubicBezTo>
                    <a:pt x="56" y="57"/>
                    <a:pt x="57" y="58"/>
                    <a:pt x="57" y="59"/>
                  </a:cubicBezTo>
                  <a:cubicBezTo>
                    <a:pt x="57" y="61"/>
                    <a:pt x="55" y="64"/>
                    <a:pt x="54" y="65"/>
                  </a:cubicBezTo>
                  <a:cubicBezTo>
                    <a:pt x="54" y="65"/>
                    <a:pt x="52" y="67"/>
                    <a:pt x="51" y="68"/>
                  </a:cubicBezTo>
                  <a:cubicBezTo>
                    <a:pt x="51" y="69"/>
                    <a:pt x="51" y="72"/>
                    <a:pt x="51" y="74"/>
                  </a:cubicBezTo>
                  <a:cubicBezTo>
                    <a:pt x="51" y="75"/>
                    <a:pt x="52" y="76"/>
                    <a:pt x="53" y="77"/>
                  </a:cubicBezTo>
                  <a:cubicBezTo>
                    <a:pt x="54" y="78"/>
                    <a:pt x="54" y="80"/>
                    <a:pt x="54" y="81"/>
                  </a:cubicBezTo>
                  <a:cubicBezTo>
                    <a:pt x="54" y="82"/>
                    <a:pt x="52" y="85"/>
                    <a:pt x="52" y="87"/>
                  </a:cubicBezTo>
                  <a:cubicBezTo>
                    <a:pt x="52" y="88"/>
                    <a:pt x="50" y="95"/>
                    <a:pt x="49" y="96"/>
                  </a:cubicBezTo>
                  <a:cubicBezTo>
                    <a:pt x="49" y="98"/>
                    <a:pt x="44" y="103"/>
                    <a:pt x="42" y="103"/>
                  </a:cubicBezTo>
                  <a:cubicBezTo>
                    <a:pt x="40" y="104"/>
                    <a:pt x="36" y="105"/>
                    <a:pt x="35" y="106"/>
                  </a:cubicBezTo>
                  <a:cubicBezTo>
                    <a:pt x="35" y="107"/>
                    <a:pt x="27" y="114"/>
                    <a:pt x="27" y="114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6"/>
                    <a:pt x="20" y="118"/>
                    <a:pt x="20" y="118"/>
                  </a:cubicBezTo>
                  <a:cubicBezTo>
                    <a:pt x="20" y="118"/>
                    <a:pt x="13" y="118"/>
                    <a:pt x="13" y="118"/>
                  </a:cubicBezTo>
                  <a:cubicBezTo>
                    <a:pt x="13" y="118"/>
                    <a:pt x="11" y="115"/>
                    <a:pt x="10" y="115"/>
                  </a:cubicBezTo>
                  <a:cubicBezTo>
                    <a:pt x="10" y="115"/>
                    <a:pt x="5" y="115"/>
                    <a:pt x="5" y="115"/>
                  </a:cubicBezTo>
                  <a:cubicBezTo>
                    <a:pt x="5" y="115"/>
                    <a:pt x="6" y="113"/>
                    <a:pt x="6" y="113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2" y="136"/>
                    <a:pt x="22" y="136"/>
                    <a:pt x="22" y="136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21" y="140"/>
                    <a:pt x="21" y="140"/>
                    <a:pt x="21" y="140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4" y="141"/>
                    <a:pt x="24" y="140"/>
                    <a:pt x="25" y="139"/>
                  </a:cubicBezTo>
                  <a:cubicBezTo>
                    <a:pt x="25" y="139"/>
                    <a:pt x="28" y="139"/>
                    <a:pt x="28" y="139"/>
                  </a:cubicBezTo>
                  <a:cubicBezTo>
                    <a:pt x="29" y="139"/>
                    <a:pt x="29" y="141"/>
                    <a:pt x="29" y="141"/>
                  </a:cubicBezTo>
                  <a:cubicBezTo>
                    <a:pt x="30" y="142"/>
                    <a:pt x="32" y="142"/>
                    <a:pt x="32" y="142"/>
                  </a:cubicBezTo>
                  <a:cubicBezTo>
                    <a:pt x="41" y="150"/>
                    <a:pt x="41" y="150"/>
                    <a:pt x="41" y="150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59" y="153"/>
                    <a:pt x="59" y="153"/>
                    <a:pt x="59" y="153"/>
                  </a:cubicBezTo>
                  <a:cubicBezTo>
                    <a:pt x="59" y="153"/>
                    <a:pt x="61" y="155"/>
                    <a:pt x="61" y="155"/>
                  </a:cubicBezTo>
                  <a:cubicBezTo>
                    <a:pt x="62" y="156"/>
                    <a:pt x="63" y="156"/>
                    <a:pt x="63" y="156"/>
                  </a:cubicBezTo>
                  <a:cubicBezTo>
                    <a:pt x="65" y="154"/>
                    <a:pt x="65" y="154"/>
                    <a:pt x="65" y="154"/>
                  </a:cubicBezTo>
                  <a:cubicBezTo>
                    <a:pt x="65" y="154"/>
                    <a:pt x="66" y="156"/>
                    <a:pt x="66" y="156"/>
                  </a:cubicBezTo>
                  <a:cubicBezTo>
                    <a:pt x="66" y="157"/>
                    <a:pt x="68" y="158"/>
                    <a:pt x="68" y="158"/>
                  </a:cubicBezTo>
                  <a:cubicBezTo>
                    <a:pt x="68" y="158"/>
                    <a:pt x="78" y="165"/>
                    <a:pt x="79" y="166"/>
                  </a:cubicBezTo>
                  <a:cubicBezTo>
                    <a:pt x="80" y="166"/>
                    <a:pt x="84" y="171"/>
                    <a:pt x="89" y="176"/>
                  </a:cubicBezTo>
                  <a:cubicBezTo>
                    <a:pt x="93" y="171"/>
                    <a:pt x="93" y="171"/>
                    <a:pt x="93" y="171"/>
                  </a:cubicBezTo>
                  <a:cubicBezTo>
                    <a:pt x="93" y="171"/>
                    <a:pt x="98" y="172"/>
                    <a:pt x="99" y="173"/>
                  </a:cubicBezTo>
                  <a:cubicBezTo>
                    <a:pt x="100" y="173"/>
                    <a:pt x="105" y="174"/>
                    <a:pt x="105" y="174"/>
                  </a:cubicBezTo>
                  <a:cubicBezTo>
                    <a:pt x="106" y="174"/>
                    <a:pt x="110" y="171"/>
                    <a:pt x="111" y="170"/>
                  </a:cubicBezTo>
                  <a:cubicBezTo>
                    <a:pt x="111" y="169"/>
                    <a:pt x="112" y="165"/>
                    <a:pt x="112" y="165"/>
                  </a:cubicBezTo>
                  <a:cubicBezTo>
                    <a:pt x="112" y="164"/>
                    <a:pt x="111" y="161"/>
                    <a:pt x="111" y="160"/>
                  </a:cubicBezTo>
                  <a:cubicBezTo>
                    <a:pt x="111" y="159"/>
                    <a:pt x="110" y="156"/>
                    <a:pt x="110" y="155"/>
                  </a:cubicBezTo>
                  <a:cubicBezTo>
                    <a:pt x="110" y="155"/>
                    <a:pt x="112" y="154"/>
                    <a:pt x="113" y="153"/>
                  </a:cubicBezTo>
                  <a:cubicBezTo>
                    <a:pt x="114" y="152"/>
                    <a:pt x="115" y="151"/>
                    <a:pt x="115" y="151"/>
                  </a:cubicBezTo>
                  <a:cubicBezTo>
                    <a:pt x="115" y="151"/>
                    <a:pt x="121" y="150"/>
                    <a:pt x="122" y="150"/>
                  </a:cubicBezTo>
                  <a:cubicBezTo>
                    <a:pt x="123" y="150"/>
                    <a:pt x="126" y="149"/>
                    <a:pt x="127" y="149"/>
                  </a:cubicBezTo>
                  <a:cubicBezTo>
                    <a:pt x="128" y="148"/>
                    <a:pt x="129" y="146"/>
                    <a:pt x="129" y="146"/>
                  </a:cubicBezTo>
                  <a:cubicBezTo>
                    <a:pt x="129" y="146"/>
                    <a:pt x="133" y="144"/>
                    <a:pt x="133" y="144"/>
                  </a:cubicBezTo>
                  <a:cubicBezTo>
                    <a:pt x="134" y="143"/>
                    <a:pt x="138" y="142"/>
                    <a:pt x="139" y="142"/>
                  </a:cubicBezTo>
                  <a:cubicBezTo>
                    <a:pt x="139" y="142"/>
                    <a:pt x="142" y="143"/>
                    <a:pt x="142" y="143"/>
                  </a:cubicBezTo>
                  <a:cubicBezTo>
                    <a:pt x="142" y="143"/>
                    <a:pt x="144" y="144"/>
                    <a:pt x="144" y="144"/>
                  </a:cubicBezTo>
                  <a:cubicBezTo>
                    <a:pt x="145" y="144"/>
                    <a:pt x="147" y="144"/>
                    <a:pt x="147" y="143"/>
                  </a:cubicBezTo>
                  <a:cubicBezTo>
                    <a:pt x="147" y="143"/>
                    <a:pt x="149" y="140"/>
                    <a:pt x="149" y="140"/>
                  </a:cubicBezTo>
                  <a:cubicBezTo>
                    <a:pt x="150" y="139"/>
                    <a:pt x="152" y="137"/>
                    <a:pt x="153" y="137"/>
                  </a:cubicBezTo>
                  <a:cubicBezTo>
                    <a:pt x="154" y="136"/>
                    <a:pt x="156" y="135"/>
                    <a:pt x="156" y="135"/>
                  </a:cubicBezTo>
                  <a:cubicBezTo>
                    <a:pt x="156" y="135"/>
                    <a:pt x="156" y="132"/>
                    <a:pt x="156" y="131"/>
                  </a:cubicBezTo>
                  <a:cubicBezTo>
                    <a:pt x="155" y="131"/>
                    <a:pt x="153" y="129"/>
                    <a:pt x="153" y="128"/>
                  </a:cubicBezTo>
                  <a:cubicBezTo>
                    <a:pt x="152" y="127"/>
                    <a:pt x="151" y="125"/>
                    <a:pt x="152" y="124"/>
                  </a:cubicBezTo>
                  <a:cubicBezTo>
                    <a:pt x="152" y="123"/>
                    <a:pt x="154" y="121"/>
                    <a:pt x="154" y="121"/>
                  </a:cubicBezTo>
                  <a:cubicBezTo>
                    <a:pt x="156" y="122"/>
                    <a:pt x="156" y="122"/>
                    <a:pt x="156" y="122"/>
                  </a:cubicBezTo>
                  <a:cubicBezTo>
                    <a:pt x="156" y="122"/>
                    <a:pt x="158" y="120"/>
                    <a:pt x="158" y="120"/>
                  </a:cubicBezTo>
                  <a:cubicBezTo>
                    <a:pt x="159" y="119"/>
                    <a:pt x="158" y="117"/>
                    <a:pt x="158" y="117"/>
                  </a:cubicBezTo>
                  <a:cubicBezTo>
                    <a:pt x="158" y="116"/>
                    <a:pt x="156" y="114"/>
                    <a:pt x="156" y="114"/>
                  </a:cubicBezTo>
                  <a:cubicBezTo>
                    <a:pt x="156" y="114"/>
                    <a:pt x="155" y="113"/>
                    <a:pt x="155" y="112"/>
                  </a:cubicBezTo>
                  <a:cubicBezTo>
                    <a:pt x="155" y="112"/>
                    <a:pt x="156" y="109"/>
                    <a:pt x="156" y="108"/>
                  </a:cubicBezTo>
                  <a:cubicBezTo>
                    <a:pt x="156" y="108"/>
                    <a:pt x="155" y="105"/>
                    <a:pt x="155" y="105"/>
                  </a:cubicBezTo>
                  <a:cubicBezTo>
                    <a:pt x="155" y="104"/>
                    <a:pt x="154" y="102"/>
                    <a:pt x="154" y="101"/>
                  </a:cubicBezTo>
                  <a:cubicBezTo>
                    <a:pt x="154" y="101"/>
                    <a:pt x="155" y="95"/>
                    <a:pt x="155" y="95"/>
                  </a:cubicBezTo>
                  <a:cubicBezTo>
                    <a:pt x="155" y="94"/>
                    <a:pt x="154" y="93"/>
                    <a:pt x="153" y="92"/>
                  </a:cubicBezTo>
                  <a:cubicBezTo>
                    <a:pt x="153" y="92"/>
                    <a:pt x="151" y="89"/>
                    <a:pt x="150" y="89"/>
                  </a:cubicBezTo>
                  <a:cubicBezTo>
                    <a:pt x="150" y="88"/>
                    <a:pt x="148" y="88"/>
                    <a:pt x="148" y="88"/>
                  </a:cubicBezTo>
                  <a:cubicBezTo>
                    <a:pt x="148" y="88"/>
                    <a:pt x="144" y="89"/>
                    <a:pt x="144" y="89"/>
                  </a:cubicBezTo>
                  <a:cubicBezTo>
                    <a:pt x="144" y="89"/>
                    <a:pt x="143" y="88"/>
                    <a:pt x="143" y="87"/>
                  </a:cubicBezTo>
                  <a:cubicBezTo>
                    <a:pt x="143" y="86"/>
                    <a:pt x="142" y="85"/>
                    <a:pt x="141" y="84"/>
                  </a:cubicBezTo>
                  <a:cubicBezTo>
                    <a:pt x="141" y="84"/>
                    <a:pt x="137" y="82"/>
                    <a:pt x="136" y="81"/>
                  </a:cubicBezTo>
                  <a:cubicBezTo>
                    <a:pt x="136" y="80"/>
                    <a:pt x="134" y="78"/>
                    <a:pt x="134" y="76"/>
                  </a:cubicBezTo>
                  <a:cubicBezTo>
                    <a:pt x="134" y="74"/>
                    <a:pt x="134" y="72"/>
                    <a:pt x="133" y="72"/>
                  </a:cubicBezTo>
                  <a:cubicBezTo>
                    <a:pt x="133" y="72"/>
                    <a:pt x="131" y="72"/>
                    <a:pt x="131" y="72"/>
                  </a:cubicBezTo>
                  <a:cubicBezTo>
                    <a:pt x="131" y="72"/>
                    <a:pt x="130" y="70"/>
                    <a:pt x="130" y="69"/>
                  </a:cubicBezTo>
                  <a:cubicBezTo>
                    <a:pt x="130" y="69"/>
                    <a:pt x="128" y="68"/>
                    <a:pt x="127" y="68"/>
                  </a:cubicBezTo>
                  <a:cubicBezTo>
                    <a:pt x="127" y="68"/>
                    <a:pt x="123" y="67"/>
                    <a:pt x="123" y="67"/>
                  </a:cubicBezTo>
                  <a:cubicBezTo>
                    <a:pt x="123" y="67"/>
                    <a:pt x="120" y="67"/>
                    <a:pt x="119" y="67"/>
                  </a:cubicBezTo>
                  <a:cubicBezTo>
                    <a:pt x="119" y="66"/>
                    <a:pt x="117" y="65"/>
                    <a:pt x="116" y="64"/>
                  </a:cubicBezTo>
                  <a:cubicBezTo>
                    <a:pt x="115" y="63"/>
                    <a:pt x="114" y="62"/>
                    <a:pt x="114" y="62"/>
                  </a:cubicBezTo>
                  <a:cubicBezTo>
                    <a:pt x="112" y="58"/>
                    <a:pt x="112" y="58"/>
                    <a:pt x="112" y="58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98" y="52"/>
                    <a:pt x="98" y="51"/>
                  </a:cubicBez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C9CC174E-9DB8-8870-F0F3-4E614D4BD03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255000" y="2390775"/>
              <a:ext cx="688975" cy="631825"/>
            </a:xfrm>
            <a:custGeom>
              <a:avLst/>
              <a:gdLst>
                <a:gd name="T0" fmla="*/ 590006 w 181"/>
                <a:gd name="T1" fmla="*/ 357780 h 166"/>
                <a:gd name="T2" fmla="*/ 654717 w 181"/>
                <a:gd name="T3" fmla="*/ 323525 h 166"/>
                <a:gd name="T4" fmla="*/ 669943 w 181"/>
                <a:gd name="T5" fmla="*/ 308300 h 166"/>
                <a:gd name="T6" fmla="*/ 685169 w 181"/>
                <a:gd name="T7" fmla="*/ 274045 h 166"/>
                <a:gd name="T8" fmla="*/ 643297 w 181"/>
                <a:gd name="T9" fmla="*/ 255014 h 166"/>
                <a:gd name="T10" fmla="*/ 609039 w 181"/>
                <a:gd name="T11" fmla="*/ 228370 h 166"/>
                <a:gd name="T12" fmla="*/ 597619 w 181"/>
                <a:gd name="T13" fmla="*/ 194115 h 166"/>
                <a:gd name="T14" fmla="*/ 540522 w 181"/>
                <a:gd name="T15" fmla="*/ 182696 h 166"/>
                <a:gd name="T16" fmla="*/ 498650 w 181"/>
                <a:gd name="T17" fmla="*/ 171278 h 166"/>
                <a:gd name="T18" fmla="*/ 464392 w 181"/>
                <a:gd name="T19" fmla="*/ 178890 h 166"/>
                <a:gd name="T20" fmla="*/ 403488 w 181"/>
                <a:gd name="T21" fmla="*/ 163666 h 166"/>
                <a:gd name="T22" fmla="*/ 369230 w 181"/>
                <a:gd name="T23" fmla="*/ 159859 h 166"/>
                <a:gd name="T24" fmla="*/ 399682 w 181"/>
                <a:gd name="T25" fmla="*/ 110379 h 166"/>
                <a:gd name="T26" fmla="*/ 338778 w 181"/>
                <a:gd name="T27" fmla="*/ 98961 h 166"/>
                <a:gd name="T28" fmla="*/ 289293 w 181"/>
                <a:gd name="T29" fmla="*/ 91348 h 166"/>
                <a:gd name="T30" fmla="*/ 236002 w 181"/>
                <a:gd name="T31" fmla="*/ 76123 h 166"/>
                <a:gd name="T32" fmla="*/ 197938 w 181"/>
                <a:gd name="T33" fmla="*/ 49480 h 166"/>
                <a:gd name="T34" fmla="*/ 205551 w 181"/>
                <a:gd name="T35" fmla="*/ 30449 h 166"/>
                <a:gd name="T36" fmla="*/ 156066 w 181"/>
                <a:gd name="T37" fmla="*/ 30449 h 166"/>
                <a:gd name="T38" fmla="*/ 118001 w 181"/>
                <a:gd name="T39" fmla="*/ 19031 h 166"/>
                <a:gd name="T40" fmla="*/ 76130 w 181"/>
                <a:gd name="T41" fmla="*/ 11419 h 166"/>
                <a:gd name="T42" fmla="*/ 34258 w 181"/>
                <a:gd name="T43" fmla="*/ 11419 h 166"/>
                <a:gd name="T44" fmla="*/ 0 w 181"/>
                <a:gd name="T45" fmla="*/ 68511 h 166"/>
                <a:gd name="T46" fmla="*/ 15226 w 181"/>
                <a:gd name="T47" fmla="*/ 140828 h 166"/>
                <a:gd name="T48" fmla="*/ 38065 w 181"/>
                <a:gd name="T49" fmla="*/ 201727 h 166"/>
                <a:gd name="T50" fmla="*/ 76130 w 181"/>
                <a:gd name="T51" fmla="*/ 216952 h 166"/>
                <a:gd name="T52" fmla="*/ 144647 w 181"/>
                <a:gd name="T53" fmla="*/ 228370 h 166"/>
                <a:gd name="T54" fmla="*/ 163679 w 181"/>
                <a:gd name="T55" fmla="*/ 274045 h 166"/>
                <a:gd name="T56" fmla="*/ 171292 w 181"/>
                <a:gd name="T57" fmla="*/ 346362 h 166"/>
                <a:gd name="T58" fmla="*/ 167486 w 181"/>
                <a:gd name="T59" fmla="*/ 411067 h 166"/>
                <a:gd name="T60" fmla="*/ 133227 w 181"/>
                <a:gd name="T61" fmla="*/ 452935 h 166"/>
                <a:gd name="T62" fmla="*/ 106582 w 181"/>
                <a:gd name="T63" fmla="*/ 513834 h 166"/>
                <a:gd name="T64" fmla="*/ 121808 w 181"/>
                <a:gd name="T65" fmla="*/ 525252 h 166"/>
                <a:gd name="T66" fmla="*/ 190325 w 181"/>
                <a:gd name="T67" fmla="*/ 510027 h 166"/>
                <a:gd name="T68" fmla="*/ 205551 w 181"/>
                <a:gd name="T69" fmla="*/ 544283 h 166"/>
                <a:gd name="T70" fmla="*/ 205551 w 181"/>
                <a:gd name="T71" fmla="*/ 582345 h 166"/>
                <a:gd name="T72" fmla="*/ 216970 w 181"/>
                <a:gd name="T73" fmla="*/ 620406 h 166"/>
                <a:gd name="T74" fmla="*/ 255035 w 181"/>
                <a:gd name="T75" fmla="*/ 624213 h 166"/>
                <a:gd name="T76" fmla="*/ 308326 w 181"/>
                <a:gd name="T77" fmla="*/ 582345 h 166"/>
                <a:gd name="T78" fmla="*/ 338778 w 181"/>
                <a:gd name="T79" fmla="*/ 551895 h 166"/>
                <a:gd name="T80" fmla="*/ 392069 w 181"/>
                <a:gd name="T81" fmla="*/ 506221 h 166"/>
                <a:gd name="T82" fmla="*/ 422521 w 181"/>
                <a:gd name="T83" fmla="*/ 529058 h 166"/>
                <a:gd name="T84" fmla="*/ 460585 w 181"/>
                <a:gd name="T85" fmla="*/ 544283 h 166"/>
                <a:gd name="T86" fmla="*/ 483424 w 181"/>
                <a:gd name="T87" fmla="*/ 502415 h 166"/>
                <a:gd name="T88" fmla="*/ 456779 w 181"/>
                <a:gd name="T89" fmla="*/ 460547 h 166"/>
                <a:gd name="T90" fmla="*/ 468198 w 181"/>
                <a:gd name="T91" fmla="*/ 414873 h 166"/>
                <a:gd name="T92" fmla="*/ 506263 w 181"/>
                <a:gd name="T93" fmla="*/ 395842 h 166"/>
                <a:gd name="T94" fmla="*/ 529102 w 181"/>
                <a:gd name="T95" fmla="*/ 365393 h 166"/>
                <a:gd name="T96" fmla="*/ 544328 w 181"/>
                <a:gd name="T97" fmla="*/ 357780 h 166"/>
                <a:gd name="T98" fmla="*/ 559554 w 181"/>
                <a:gd name="T99" fmla="*/ 346362 h 1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1" h="166">
                  <a:moveTo>
                    <a:pt x="154" y="92"/>
                  </a:moveTo>
                  <a:cubicBezTo>
                    <a:pt x="154" y="92"/>
                    <a:pt x="155" y="94"/>
                    <a:pt x="155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3" y="82"/>
                    <a:pt x="173" y="82"/>
                    <a:pt x="173" y="82"/>
                  </a:cubicBezTo>
                  <a:cubicBezTo>
                    <a:pt x="176" y="81"/>
                    <a:pt x="176" y="81"/>
                    <a:pt x="176" y="81"/>
                  </a:cubicBezTo>
                  <a:cubicBezTo>
                    <a:pt x="181" y="78"/>
                    <a:pt x="181" y="78"/>
                    <a:pt x="181" y="78"/>
                  </a:cubicBezTo>
                  <a:cubicBezTo>
                    <a:pt x="180" y="72"/>
                    <a:pt x="180" y="72"/>
                    <a:pt x="180" y="72"/>
                  </a:cubicBezTo>
                  <a:cubicBezTo>
                    <a:pt x="174" y="69"/>
                    <a:pt x="174" y="69"/>
                    <a:pt x="174" y="69"/>
                  </a:cubicBezTo>
                  <a:cubicBezTo>
                    <a:pt x="174" y="69"/>
                    <a:pt x="169" y="67"/>
                    <a:pt x="169" y="67"/>
                  </a:cubicBezTo>
                  <a:cubicBezTo>
                    <a:pt x="169" y="66"/>
                    <a:pt x="164" y="63"/>
                    <a:pt x="164" y="63"/>
                  </a:cubicBezTo>
                  <a:cubicBezTo>
                    <a:pt x="164" y="63"/>
                    <a:pt x="161" y="60"/>
                    <a:pt x="160" y="60"/>
                  </a:cubicBezTo>
                  <a:cubicBezTo>
                    <a:pt x="159" y="60"/>
                    <a:pt x="160" y="49"/>
                    <a:pt x="160" y="49"/>
                  </a:cubicBezTo>
                  <a:cubicBezTo>
                    <a:pt x="157" y="51"/>
                    <a:pt x="157" y="51"/>
                    <a:pt x="157" y="51"/>
                  </a:cubicBezTo>
                  <a:cubicBezTo>
                    <a:pt x="146" y="53"/>
                    <a:pt x="146" y="53"/>
                    <a:pt x="146" y="53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37" y="45"/>
                    <a:pt x="137" y="45"/>
                    <a:pt x="137" y="45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98" y="43"/>
                    <a:pt x="98" y="43"/>
                    <a:pt x="98" y="43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4" y="9"/>
                    <a:pt x="54" y="9"/>
                  </a:cubicBezTo>
                  <a:cubicBezTo>
                    <a:pt x="55" y="9"/>
                    <a:pt x="54" y="8"/>
                    <a:pt x="54" y="8"/>
                  </a:cubicBezTo>
                  <a:cubicBezTo>
                    <a:pt x="54" y="8"/>
                    <a:pt x="49" y="9"/>
                    <a:pt x="49" y="9"/>
                  </a:cubicBezTo>
                  <a:cubicBezTo>
                    <a:pt x="48" y="9"/>
                    <a:pt x="42" y="8"/>
                    <a:pt x="41" y="8"/>
                  </a:cubicBezTo>
                  <a:cubicBezTo>
                    <a:pt x="40" y="7"/>
                    <a:pt x="34" y="4"/>
                    <a:pt x="34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3" y="10"/>
                    <a:pt x="3" y="11"/>
                  </a:cubicBezTo>
                  <a:cubicBezTo>
                    <a:pt x="2" y="12"/>
                    <a:pt x="0" y="17"/>
                    <a:pt x="0" y="18"/>
                  </a:cubicBezTo>
                  <a:cubicBezTo>
                    <a:pt x="0" y="19"/>
                    <a:pt x="2" y="24"/>
                    <a:pt x="2" y="25"/>
                  </a:cubicBezTo>
                  <a:cubicBezTo>
                    <a:pt x="3" y="27"/>
                    <a:pt x="4" y="36"/>
                    <a:pt x="4" y="37"/>
                  </a:cubicBezTo>
                  <a:cubicBezTo>
                    <a:pt x="4" y="38"/>
                    <a:pt x="2" y="48"/>
                    <a:pt x="2" y="48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5" y="91"/>
                    <a:pt x="45" y="91"/>
                  </a:cubicBezTo>
                  <a:cubicBezTo>
                    <a:pt x="45" y="92"/>
                    <a:pt x="46" y="100"/>
                    <a:pt x="46" y="100"/>
                  </a:cubicBezTo>
                  <a:cubicBezTo>
                    <a:pt x="45" y="101"/>
                    <a:pt x="44" y="108"/>
                    <a:pt x="44" y="108"/>
                  </a:cubicBezTo>
                  <a:cubicBezTo>
                    <a:pt x="44" y="108"/>
                    <a:pt x="39" y="114"/>
                    <a:pt x="38" y="115"/>
                  </a:cubicBezTo>
                  <a:cubicBezTo>
                    <a:pt x="37" y="116"/>
                    <a:pt x="35" y="119"/>
                    <a:pt x="35" y="119"/>
                  </a:cubicBezTo>
                  <a:cubicBezTo>
                    <a:pt x="35" y="119"/>
                    <a:pt x="33" y="129"/>
                    <a:pt x="33" y="130"/>
                  </a:cubicBezTo>
                  <a:cubicBezTo>
                    <a:pt x="33" y="131"/>
                    <a:pt x="28" y="135"/>
                    <a:pt x="28" y="135"/>
                  </a:cubicBezTo>
                  <a:cubicBezTo>
                    <a:pt x="28" y="135"/>
                    <a:pt x="28" y="136"/>
                    <a:pt x="27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2" y="138"/>
                    <a:pt x="41" y="133"/>
                    <a:pt x="41" y="133"/>
                  </a:cubicBezTo>
                  <a:cubicBezTo>
                    <a:pt x="42" y="133"/>
                    <a:pt x="49" y="134"/>
                    <a:pt x="50" y="134"/>
                  </a:cubicBezTo>
                  <a:cubicBezTo>
                    <a:pt x="51" y="134"/>
                    <a:pt x="56" y="133"/>
                    <a:pt x="56" y="133"/>
                  </a:cubicBezTo>
                  <a:cubicBezTo>
                    <a:pt x="56" y="133"/>
                    <a:pt x="54" y="142"/>
                    <a:pt x="54" y="143"/>
                  </a:cubicBezTo>
                  <a:cubicBezTo>
                    <a:pt x="55" y="143"/>
                    <a:pt x="56" y="149"/>
                    <a:pt x="56" y="149"/>
                  </a:cubicBezTo>
                  <a:cubicBezTo>
                    <a:pt x="54" y="153"/>
                    <a:pt x="54" y="153"/>
                    <a:pt x="54" y="153"/>
                  </a:cubicBezTo>
                  <a:cubicBezTo>
                    <a:pt x="53" y="158"/>
                    <a:pt x="53" y="158"/>
                    <a:pt x="53" y="158"/>
                  </a:cubicBezTo>
                  <a:cubicBezTo>
                    <a:pt x="53" y="158"/>
                    <a:pt x="57" y="162"/>
                    <a:pt x="57" y="163"/>
                  </a:cubicBezTo>
                  <a:cubicBezTo>
                    <a:pt x="58" y="163"/>
                    <a:pt x="65" y="166"/>
                    <a:pt x="65" y="166"/>
                  </a:cubicBezTo>
                  <a:cubicBezTo>
                    <a:pt x="67" y="164"/>
                    <a:pt x="67" y="164"/>
                    <a:pt x="67" y="164"/>
                  </a:cubicBezTo>
                  <a:cubicBezTo>
                    <a:pt x="67" y="164"/>
                    <a:pt x="74" y="157"/>
                    <a:pt x="74" y="157"/>
                  </a:cubicBezTo>
                  <a:cubicBezTo>
                    <a:pt x="75" y="156"/>
                    <a:pt x="81" y="153"/>
                    <a:pt x="81" y="153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5"/>
                    <a:pt x="89" y="145"/>
                    <a:pt x="89" y="145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103" y="133"/>
                    <a:pt x="103" y="133"/>
                    <a:pt x="103" y="133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11" y="139"/>
                    <a:pt x="111" y="139"/>
                    <a:pt x="111" y="139"/>
                  </a:cubicBezTo>
                  <a:cubicBezTo>
                    <a:pt x="114" y="143"/>
                    <a:pt x="114" y="143"/>
                    <a:pt x="114" y="143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7" y="132"/>
                    <a:pt x="125" y="127"/>
                    <a:pt x="125" y="126"/>
                  </a:cubicBezTo>
                  <a:cubicBezTo>
                    <a:pt x="125" y="126"/>
                    <a:pt x="120" y="121"/>
                    <a:pt x="120" y="121"/>
                  </a:cubicBezTo>
                  <a:cubicBezTo>
                    <a:pt x="120" y="120"/>
                    <a:pt x="122" y="117"/>
                    <a:pt x="122" y="117"/>
                  </a:cubicBezTo>
                  <a:cubicBezTo>
                    <a:pt x="123" y="109"/>
                    <a:pt x="123" y="109"/>
                    <a:pt x="123" y="109"/>
                  </a:cubicBezTo>
                  <a:cubicBezTo>
                    <a:pt x="129" y="106"/>
                    <a:pt x="129" y="106"/>
                    <a:pt x="129" y="106"/>
                  </a:cubicBezTo>
                  <a:cubicBezTo>
                    <a:pt x="133" y="104"/>
                    <a:pt x="133" y="104"/>
                    <a:pt x="133" y="104"/>
                  </a:cubicBezTo>
                  <a:cubicBezTo>
                    <a:pt x="133" y="104"/>
                    <a:pt x="132" y="100"/>
                    <a:pt x="133" y="100"/>
                  </a:cubicBezTo>
                  <a:cubicBezTo>
                    <a:pt x="133" y="100"/>
                    <a:pt x="139" y="96"/>
                    <a:pt x="139" y="96"/>
                  </a:cubicBezTo>
                  <a:cubicBezTo>
                    <a:pt x="140" y="92"/>
                    <a:pt x="140" y="92"/>
                    <a:pt x="140" y="92"/>
                  </a:cubicBezTo>
                  <a:cubicBezTo>
                    <a:pt x="140" y="92"/>
                    <a:pt x="143" y="93"/>
                    <a:pt x="143" y="94"/>
                  </a:cubicBezTo>
                  <a:cubicBezTo>
                    <a:pt x="143" y="94"/>
                    <a:pt x="144" y="94"/>
                    <a:pt x="144" y="94"/>
                  </a:cubicBezTo>
                  <a:cubicBezTo>
                    <a:pt x="147" y="91"/>
                    <a:pt x="147" y="91"/>
                    <a:pt x="147" y="91"/>
                  </a:cubicBezTo>
                  <a:cubicBezTo>
                    <a:pt x="147" y="91"/>
                    <a:pt x="153" y="92"/>
                    <a:pt x="154" y="92"/>
                  </a:cubicBez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CF1C9DBA-98DC-7F3C-5FC0-16512C9ECC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453438" y="2222500"/>
              <a:ext cx="1187450" cy="819150"/>
            </a:xfrm>
            <a:custGeom>
              <a:avLst/>
              <a:gdLst>
                <a:gd name="T0" fmla="*/ 1153197 w 312"/>
                <a:gd name="T1" fmla="*/ 194310 h 215"/>
                <a:gd name="T2" fmla="*/ 1092302 w 312"/>
                <a:gd name="T3" fmla="*/ 175260 h 215"/>
                <a:gd name="T4" fmla="*/ 1092302 w 312"/>
                <a:gd name="T5" fmla="*/ 137160 h 215"/>
                <a:gd name="T6" fmla="*/ 1058048 w 312"/>
                <a:gd name="T7" fmla="*/ 121920 h 215"/>
                <a:gd name="T8" fmla="*/ 1031407 w 312"/>
                <a:gd name="T9" fmla="*/ 118110 h 215"/>
                <a:gd name="T10" fmla="*/ 989542 w 312"/>
                <a:gd name="T11" fmla="*/ 121920 h 215"/>
                <a:gd name="T12" fmla="*/ 951482 w 312"/>
                <a:gd name="T13" fmla="*/ 133350 h 215"/>
                <a:gd name="T14" fmla="*/ 917229 w 312"/>
                <a:gd name="T15" fmla="*/ 156210 h 215"/>
                <a:gd name="T16" fmla="*/ 863946 w 312"/>
                <a:gd name="T17" fmla="*/ 156210 h 215"/>
                <a:gd name="T18" fmla="*/ 810663 w 312"/>
                <a:gd name="T19" fmla="*/ 102870 h 215"/>
                <a:gd name="T20" fmla="*/ 768798 w 312"/>
                <a:gd name="T21" fmla="*/ 125730 h 215"/>
                <a:gd name="T22" fmla="*/ 764992 w 312"/>
                <a:gd name="T23" fmla="*/ 68580 h 215"/>
                <a:gd name="T24" fmla="*/ 719321 w 312"/>
                <a:gd name="T25" fmla="*/ 76200 h 215"/>
                <a:gd name="T26" fmla="*/ 669844 w 312"/>
                <a:gd name="T27" fmla="*/ 76200 h 215"/>
                <a:gd name="T28" fmla="*/ 627978 w 312"/>
                <a:gd name="T29" fmla="*/ 87630 h 215"/>
                <a:gd name="T30" fmla="*/ 548054 w 312"/>
                <a:gd name="T31" fmla="*/ 95250 h 215"/>
                <a:gd name="T32" fmla="*/ 517606 w 312"/>
                <a:gd name="T33" fmla="*/ 91440 h 215"/>
                <a:gd name="T34" fmla="*/ 471935 w 312"/>
                <a:gd name="T35" fmla="*/ 76200 h 215"/>
                <a:gd name="T36" fmla="*/ 418652 w 312"/>
                <a:gd name="T37" fmla="*/ 76200 h 215"/>
                <a:gd name="T38" fmla="*/ 376787 w 312"/>
                <a:gd name="T39" fmla="*/ 76200 h 215"/>
                <a:gd name="T40" fmla="*/ 334922 w 312"/>
                <a:gd name="T41" fmla="*/ 87630 h 215"/>
                <a:gd name="T42" fmla="*/ 312086 w 312"/>
                <a:gd name="T43" fmla="*/ 80010 h 215"/>
                <a:gd name="T44" fmla="*/ 270221 w 312"/>
                <a:gd name="T45" fmla="*/ 34290 h 215"/>
                <a:gd name="T46" fmla="*/ 213132 w 312"/>
                <a:gd name="T47" fmla="*/ 11430 h 215"/>
                <a:gd name="T48" fmla="*/ 159849 w 312"/>
                <a:gd name="T49" fmla="*/ 7620 h 215"/>
                <a:gd name="T50" fmla="*/ 95148 w 312"/>
                <a:gd name="T51" fmla="*/ 11430 h 215"/>
                <a:gd name="T52" fmla="*/ 7612 w 312"/>
                <a:gd name="T53" fmla="*/ 64770 h 215"/>
                <a:gd name="T54" fmla="*/ 45671 w 312"/>
                <a:gd name="T55" fmla="*/ 114300 h 215"/>
                <a:gd name="T56" fmla="*/ 7612 w 312"/>
                <a:gd name="T57" fmla="*/ 198120 h 215"/>
                <a:gd name="T58" fmla="*/ 3806 w 312"/>
                <a:gd name="T59" fmla="*/ 240030 h 215"/>
                <a:gd name="T60" fmla="*/ 91342 w 312"/>
                <a:gd name="T61" fmla="*/ 259080 h 215"/>
                <a:gd name="T62" fmla="*/ 167461 w 312"/>
                <a:gd name="T63" fmla="*/ 266700 h 215"/>
                <a:gd name="T64" fmla="*/ 171267 w 312"/>
                <a:gd name="T65" fmla="*/ 327660 h 215"/>
                <a:gd name="T66" fmla="*/ 235968 w 312"/>
                <a:gd name="T67" fmla="*/ 331470 h 215"/>
                <a:gd name="T68" fmla="*/ 300668 w 312"/>
                <a:gd name="T69" fmla="*/ 339090 h 215"/>
                <a:gd name="T70" fmla="*/ 357757 w 312"/>
                <a:gd name="T71" fmla="*/ 369570 h 215"/>
                <a:gd name="T72" fmla="*/ 411040 w 312"/>
                <a:gd name="T73" fmla="*/ 396240 h 215"/>
                <a:gd name="T74" fmla="*/ 464323 w 312"/>
                <a:gd name="T75" fmla="*/ 430530 h 215"/>
                <a:gd name="T76" fmla="*/ 471935 w 312"/>
                <a:gd name="T77" fmla="*/ 476250 h 215"/>
                <a:gd name="T78" fmla="*/ 426264 w 312"/>
                <a:gd name="T79" fmla="*/ 525780 h 215"/>
                <a:gd name="T80" fmla="*/ 361563 w 312"/>
                <a:gd name="T81" fmla="*/ 514350 h 215"/>
                <a:gd name="T82" fmla="*/ 350146 w 312"/>
                <a:gd name="T83" fmla="*/ 552450 h 215"/>
                <a:gd name="T84" fmla="*/ 392011 w 312"/>
                <a:gd name="T85" fmla="*/ 617220 h 215"/>
                <a:gd name="T86" fmla="*/ 445294 w 312"/>
                <a:gd name="T87" fmla="*/ 685800 h 215"/>
                <a:gd name="T88" fmla="*/ 498577 w 312"/>
                <a:gd name="T89" fmla="*/ 701040 h 215"/>
                <a:gd name="T90" fmla="*/ 517606 w 312"/>
                <a:gd name="T91" fmla="*/ 769620 h 215"/>
                <a:gd name="T92" fmla="*/ 570889 w 312"/>
                <a:gd name="T93" fmla="*/ 731520 h 215"/>
                <a:gd name="T94" fmla="*/ 658426 w 312"/>
                <a:gd name="T95" fmla="*/ 723900 h 215"/>
                <a:gd name="T96" fmla="*/ 688873 w 312"/>
                <a:gd name="T97" fmla="*/ 765810 h 215"/>
                <a:gd name="T98" fmla="*/ 742156 w 312"/>
                <a:gd name="T99" fmla="*/ 819150 h 215"/>
                <a:gd name="T100" fmla="*/ 791633 w 312"/>
                <a:gd name="T101" fmla="*/ 777240 h 215"/>
                <a:gd name="T102" fmla="*/ 825887 w 312"/>
                <a:gd name="T103" fmla="*/ 704850 h 215"/>
                <a:gd name="T104" fmla="*/ 856334 w 312"/>
                <a:gd name="T105" fmla="*/ 651510 h 215"/>
                <a:gd name="T106" fmla="*/ 875364 w 312"/>
                <a:gd name="T107" fmla="*/ 598170 h 215"/>
                <a:gd name="T108" fmla="*/ 898199 w 312"/>
                <a:gd name="T109" fmla="*/ 537210 h 215"/>
                <a:gd name="T110" fmla="*/ 917229 w 312"/>
                <a:gd name="T111" fmla="*/ 407670 h 215"/>
                <a:gd name="T112" fmla="*/ 970512 w 312"/>
                <a:gd name="T113" fmla="*/ 396240 h 215"/>
                <a:gd name="T114" fmla="*/ 1019989 w 312"/>
                <a:gd name="T115" fmla="*/ 384810 h 215"/>
                <a:gd name="T116" fmla="*/ 1069466 w 312"/>
                <a:gd name="T117" fmla="*/ 346710 h 215"/>
                <a:gd name="T118" fmla="*/ 1122749 w 312"/>
                <a:gd name="T119" fmla="*/ 335280 h 215"/>
                <a:gd name="T120" fmla="*/ 1122749 w 312"/>
                <a:gd name="T121" fmla="*/ 285750 h 215"/>
                <a:gd name="T122" fmla="*/ 1160808 w 312"/>
                <a:gd name="T123" fmla="*/ 270510 h 215"/>
                <a:gd name="T124" fmla="*/ 1176032 w 312"/>
                <a:gd name="T125" fmla="*/ 224790 h 2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12" h="215">
                  <a:moveTo>
                    <a:pt x="309" y="59"/>
                  </a:moveTo>
                  <a:cubicBezTo>
                    <a:pt x="309" y="59"/>
                    <a:pt x="306" y="54"/>
                    <a:pt x="306" y="54"/>
                  </a:cubicBezTo>
                  <a:cubicBezTo>
                    <a:pt x="306" y="53"/>
                    <a:pt x="303" y="51"/>
                    <a:pt x="303" y="51"/>
                  </a:cubicBezTo>
                  <a:cubicBezTo>
                    <a:pt x="302" y="51"/>
                    <a:pt x="296" y="51"/>
                    <a:pt x="296" y="51"/>
                  </a:cubicBezTo>
                  <a:cubicBezTo>
                    <a:pt x="296" y="51"/>
                    <a:pt x="294" y="48"/>
                    <a:pt x="293" y="48"/>
                  </a:cubicBezTo>
                  <a:cubicBezTo>
                    <a:pt x="292" y="47"/>
                    <a:pt x="288" y="47"/>
                    <a:pt x="287" y="46"/>
                  </a:cubicBezTo>
                  <a:cubicBezTo>
                    <a:pt x="287" y="46"/>
                    <a:pt x="284" y="44"/>
                    <a:pt x="284" y="44"/>
                  </a:cubicBezTo>
                  <a:cubicBezTo>
                    <a:pt x="284" y="43"/>
                    <a:pt x="285" y="39"/>
                    <a:pt x="286" y="39"/>
                  </a:cubicBezTo>
                  <a:cubicBezTo>
                    <a:pt x="286" y="38"/>
                    <a:pt x="287" y="36"/>
                    <a:pt x="287" y="36"/>
                  </a:cubicBezTo>
                  <a:cubicBezTo>
                    <a:pt x="287" y="35"/>
                    <a:pt x="286" y="34"/>
                    <a:pt x="286" y="33"/>
                  </a:cubicBezTo>
                  <a:cubicBezTo>
                    <a:pt x="281" y="33"/>
                    <a:pt x="281" y="33"/>
                    <a:pt x="281" y="33"/>
                  </a:cubicBezTo>
                  <a:cubicBezTo>
                    <a:pt x="278" y="32"/>
                    <a:pt x="278" y="32"/>
                    <a:pt x="278" y="32"/>
                  </a:cubicBezTo>
                  <a:cubicBezTo>
                    <a:pt x="276" y="29"/>
                    <a:pt x="276" y="29"/>
                    <a:pt x="276" y="29"/>
                  </a:cubicBezTo>
                  <a:cubicBezTo>
                    <a:pt x="274" y="29"/>
                    <a:pt x="274" y="29"/>
                    <a:pt x="274" y="29"/>
                  </a:cubicBezTo>
                  <a:cubicBezTo>
                    <a:pt x="274" y="29"/>
                    <a:pt x="272" y="31"/>
                    <a:pt x="271" y="31"/>
                  </a:cubicBezTo>
                  <a:cubicBezTo>
                    <a:pt x="270" y="31"/>
                    <a:pt x="268" y="31"/>
                    <a:pt x="267" y="31"/>
                  </a:cubicBezTo>
                  <a:cubicBezTo>
                    <a:pt x="266" y="31"/>
                    <a:pt x="264" y="30"/>
                    <a:pt x="263" y="30"/>
                  </a:cubicBezTo>
                  <a:cubicBezTo>
                    <a:pt x="263" y="30"/>
                    <a:pt x="261" y="31"/>
                    <a:pt x="260" y="32"/>
                  </a:cubicBezTo>
                  <a:cubicBezTo>
                    <a:pt x="260" y="32"/>
                    <a:pt x="258" y="34"/>
                    <a:pt x="258" y="34"/>
                  </a:cubicBezTo>
                  <a:cubicBezTo>
                    <a:pt x="258" y="35"/>
                    <a:pt x="253" y="35"/>
                    <a:pt x="253" y="35"/>
                  </a:cubicBezTo>
                  <a:cubicBezTo>
                    <a:pt x="250" y="35"/>
                    <a:pt x="250" y="35"/>
                    <a:pt x="250" y="35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8"/>
                    <a:pt x="247" y="39"/>
                  </a:cubicBezTo>
                  <a:cubicBezTo>
                    <a:pt x="247" y="39"/>
                    <a:pt x="242" y="41"/>
                    <a:pt x="241" y="41"/>
                  </a:cubicBezTo>
                  <a:cubicBezTo>
                    <a:pt x="240" y="41"/>
                    <a:pt x="233" y="41"/>
                    <a:pt x="233" y="41"/>
                  </a:cubicBezTo>
                  <a:cubicBezTo>
                    <a:pt x="230" y="42"/>
                    <a:pt x="230" y="42"/>
                    <a:pt x="230" y="42"/>
                  </a:cubicBezTo>
                  <a:cubicBezTo>
                    <a:pt x="227" y="41"/>
                    <a:pt x="227" y="41"/>
                    <a:pt x="227" y="41"/>
                  </a:cubicBezTo>
                  <a:cubicBezTo>
                    <a:pt x="227" y="41"/>
                    <a:pt x="222" y="40"/>
                    <a:pt x="222" y="40"/>
                  </a:cubicBezTo>
                  <a:cubicBezTo>
                    <a:pt x="221" y="39"/>
                    <a:pt x="218" y="33"/>
                    <a:pt x="218" y="32"/>
                  </a:cubicBezTo>
                  <a:cubicBezTo>
                    <a:pt x="218" y="32"/>
                    <a:pt x="213" y="27"/>
                    <a:pt x="213" y="27"/>
                  </a:cubicBezTo>
                  <a:cubicBezTo>
                    <a:pt x="213" y="27"/>
                    <a:pt x="211" y="28"/>
                    <a:pt x="210" y="28"/>
                  </a:cubicBezTo>
                  <a:cubicBezTo>
                    <a:pt x="209" y="29"/>
                    <a:pt x="205" y="35"/>
                    <a:pt x="205" y="35"/>
                  </a:cubicBezTo>
                  <a:cubicBezTo>
                    <a:pt x="202" y="33"/>
                    <a:pt x="202" y="33"/>
                    <a:pt x="202" y="33"/>
                  </a:cubicBezTo>
                  <a:cubicBezTo>
                    <a:pt x="202" y="33"/>
                    <a:pt x="205" y="31"/>
                    <a:pt x="206" y="30"/>
                  </a:cubicBezTo>
                  <a:cubicBezTo>
                    <a:pt x="206" y="29"/>
                    <a:pt x="208" y="24"/>
                    <a:pt x="208" y="24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8" y="16"/>
                    <a:pt x="196" y="18"/>
                    <a:pt x="195" y="19"/>
                  </a:cubicBezTo>
                  <a:cubicBezTo>
                    <a:pt x="194" y="19"/>
                    <a:pt x="189" y="20"/>
                    <a:pt x="189" y="20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79" y="16"/>
                    <a:pt x="179" y="16"/>
                    <a:pt x="179" y="16"/>
                  </a:cubicBezTo>
                  <a:cubicBezTo>
                    <a:pt x="179" y="16"/>
                    <a:pt x="177" y="19"/>
                    <a:pt x="176" y="20"/>
                  </a:cubicBezTo>
                  <a:cubicBezTo>
                    <a:pt x="175" y="21"/>
                    <a:pt x="174" y="22"/>
                    <a:pt x="173" y="22"/>
                  </a:cubicBezTo>
                  <a:cubicBezTo>
                    <a:pt x="173" y="22"/>
                    <a:pt x="169" y="21"/>
                    <a:pt x="169" y="21"/>
                  </a:cubicBezTo>
                  <a:cubicBezTo>
                    <a:pt x="169" y="21"/>
                    <a:pt x="167" y="22"/>
                    <a:pt x="165" y="23"/>
                  </a:cubicBezTo>
                  <a:cubicBezTo>
                    <a:pt x="163" y="23"/>
                    <a:pt x="156" y="23"/>
                    <a:pt x="155" y="23"/>
                  </a:cubicBezTo>
                  <a:cubicBezTo>
                    <a:pt x="153" y="24"/>
                    <a:pt x="150" y="26"/>
                    <a:pt x="149" y="26"/>
                  </a:cubicBezTo>
                  <a:cubicBezTo>
                    <a:pt x="149" y="26"/>
                    <a:pt x="144" y="25"/>
                    <a:pt x="144" y="25"/>
                  </a:cubicBezTo>
                  <a:cubicBezTo>
                    <a:pt x="144" y="25"/>
                    <a:pt x="142" y="26"/>
                    <a:pt x="142" y="26"/>
                  </a:cubicBezTo>
                  <a:cubicBezTo>
                    <a:pt x="141" y="26"/>
                    <a:pt x="140" y="23"/>
                    <a:pt x="139" y="23"/>
                  </a:cubicBezTo>
                  <a:cubicBezTo>
                    <a:pt x="138" y="23"/>
                    <a:pt x="137" y="24"/>
                    <a:pt x="136" y="24"/>
                  </a:cubicBezTo>
                  <a:cubicBezTo>
                    <a:pt x="134" y="24"/>
                    <a:pt x="132" y="24"/>
                    <a:pt x="131" y="24"/>
                  </a:cubicBezTo>
                  <a:cubicBezTo>
                    <a:pt x="130" y="23"/>
                    <a:pt x="129" y="21"/>
                    <a:pt x="128" y="21"/>
                  </a:cubicBezTo>
                  <a:cubicBezTo>
                    <a:pt x="127" y="21"/>
                    <a:pt x="125" y="21"/>
                    <a:pt x="124" y="20"/>
                  </a:cubicBezTo>
                  <a:cubicBezTo>
                    <a:pt x="123" y="20"/>
                    <a:pt x="120" y="17"/>
                    <a:pt x="120" y="17"/>
                  </a:cubicBezTo>
                  <a:cubicBezTo>
                    <a:pt x="119" y="18"/>
                    <a:pt x="118" y="19"/>
                    <a:pt x="116" y="19"/>
                  </a:cubicBezTo>
                  <a:cubicBezTo>
                    <a:pt x="114" y="20"/>
                    <a:pt x="110" y="20"/>
                    <a:pt x="110" y="20"/>
                  </a:cubicBezTo>
                  <a:cubicBezTo>
                    <a:pt x="110" y="20"/>
                    <a:pt x="107" y="18"/>
                    <a:pt x="106" y="18"/>
                  </a:cubicBezTo>
                  <a:cubicBezTo>
                    <a:pt x="106" y="18"/>
                    <a:pt x="103" y="19"/>
                    <a:pt x="102" y="19"/>
                  </a:cubicBezTo>
                  <a:cubicBezTo>
                    <a:pt x="102" y="19"/>
                    <a:pt x="100" y="20"/>
                    <a:pt x="99" y="20"/>
                  </a:cubicBezTo>
                  <a:cubicBezTo>
                    <a:pt x="98" y="21"/>
                    <a:pt x="96" y="21"/>
                    <a:pt x="96" y="21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3"/>
                    <a:pt x="85" y="21"/>
                    <a:pt x="85" y="20"/>
                  </a:cubicBezTo>
                  <a:cubicBezTo>
                    <a:pt x="85" y="20"/>
                    <a:pt x="84" y="17"/>
                    <a:pt x="84" y="18"/>
                  </a:cubicBezTo>
                  <a:cubicBezTo>
                    <a:pt x="83" y="18"/>
                    <a:pt x="82" y="20"/>
                    <a:pt x="82" y="21"/>
                  </a:cubicBezTo>
                  <a:cubicBezTo>
                    <a:pt x="81" y="21"/>
                    <a:pt x="78" y="22"/>
                    <a:pt x="78" y="22"/>
                  </a:cubicBezTo>
                  <a:cubicBezTo>
                    <a:pt x="78" y="22"/>
                    <a:pt x="75" y="19"/>
                    <a:pt x="74" y="19"/>
                  </a:cubicBezTo>
                  <a:cubicBezTo>
                    <a:pt x="73" y="18"/>
                    <a:pt x="71" y="9"/>
                    <a:pt x="71" y="9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3"/>
                    <a:pt x="53" y="4"/>
                    <a:pt x="53" y="3"/>
                  </a:cubicBezTo>
                  <a:cubicBezTo>
                    <a:pt x="53" y="3"/>
                    <a:pt x="48" y="2"/>
                    <a:pt x="48" y="2"/>
                  </a:cubicBezTo>
                  <a:cubicBezTo>
                    <a:pt x="48" y="2"/>
                    <a:pt x="42" y="2"/>
                    <a:pt x="42" y="2"/>
                  </a:cubicBezTo>
                  <a:cubicBezTo>
                    <a:pt x="41" y="1"/>
                    <a:pt x="38" y="0"/>
                    <a:pt x="37" y="0"/>
                  </a:cubicBezTo>
                  <a:cubicBezTo>
                    <a:pt x="35" y="0"/>
                    <a:pt x="30" y="1"/>
                    <a:pt x="30" y="1"/>
                  </a:cubicBezTo>
                  <a:cubicBezTo>
                    <a:pt x="30" y="1"/>
                    <a:pt x="25" y="3"/>
                    <a:pt x="25" y="3"/>
                  </a:cubicBezTo>
                  <a:cubicBezTo>
                    <a:pt x="24" y="3"/>
                    <a:pt x="20" y="3"/>
                    <a:pt x="20" y="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0" y="34"/>
                    <a:pt x="9" y="34"/>
                  </a:cubicBezTo>
                  <a:cubicBezTo>
                    <a:pt x="9" y="34"/>
                    <a:pt x="8" y="42"/>
                    <a:pt x="8" y="4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3" y="53"/>
                    <a:pt x="2" y="53"/>
                  </a:cubicBezTo>
                  <a:cubicBezTo>
                    <a:pt x="2" y="53"/>
                    <a:pt x="0" y="57"/>
                    <a:pt x="0" y="57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3"/>
                    <a:pt x="107" y="104"/>
                    <a:pt x="108" y="104"/>
                  </a:cubicBezTo>
                  <a:cubicBezTo>
                    <a:pt x="109" y="104"/>
                    <a:pt x="112" y="107"/>
                    <a:pt x="112" y="107"/>
                  </a:cubicBezTo>
                  <a:cubicBezTo>
                    <a:pt x="112" y="107"/>
                    <a:pt x="117" y="110"/>
                    <a:pt x="117" y="111"/>
                  </a:cubicBezTo>
                  <a:cubicBezTo>
                    <a:pt x="117" y="111"/>
                    <a:pt x="122" y="113"/>
                    <a:pt x="122" y="113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20" y="129"/>
                    <a:pt x="120" y="129"/>
                    <a:pt x="120" y="129"/>
                  </a:cubicBezTo>
                  <a:cubicBezTo>
                    <a:pt x="112" y="138"/>
                    <a:pt x="112" y="138"/>
                    <a:pt x="112" y="138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38"/>
                    <a:pt x="102" y="136"/>
                    <a:pt x="102" y="136"/>
                  </a:cubicBezTo>
                  <a:cubicBezTo>
                    <a:pt x="101" y="136"/>
                    <a:pt x="95" y="135"/>
                    <a:pt x="95" y="135"/>
                  </a:cubicBezTo>
                  <a:cubicBezTo>
                    <a:pt x="92" y="138"/>
                    <a:pt x="92" y="138"/>
                    <a:pt x="92" y="138"/>
                  </a:cubicBezTo>
                  <a:cubicBezTo>
                    <a:pt x="93" y="139"/>
                    <a:pt x="95" y="140"/>
                    <a:pt x="95" y="140"/>
                  </a:cubicBezTo>
                  <a:cubicBezTo>
                    <a:pt x="95" y="140"/>
                    <a:pt x="92" y="145"/>
                    <a:pt x="92" y="145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98" y="153"/>
                    <a:pt x="100" y="154"/>
                    <a:pt x="101" y="155"/>
                  </a:cubicBezTo>
                  <a:cubicBezTo>
                    <a:pt x="101" y="155"/>
                    <a:pt x="103" y="162"/>
                    <a:pt x="103" y="162"/>
                  </a:cubicBezTo>
                  <a:cubicBezTo>
                    <a:pt x="103" y="162"/>
                    <a:pt x="106" y="165"/>
                    <a:pt x="107" y="166"/>
                  </a:cubicBezTo>
                  <a:cubicBezTo>
                    <a:pt x="107" y="167"/>
                    <a:pt x="109" y="176"/>
                    <a:pt x="109" y="176"/>
                  </a:cubicBezTo>
                  <a:cubicBezTo>
                    <a:pt x="117" y="180"/>
                    <a:pt x="117" y="180"/>
                    <a:pt x="117" y="180"/>
                  </a:cubicBezTo>
                  <a:cubicBezTo>
                    <a:pt x="117" y="180"/>
                    <a:pt x="122" y="179"/>
                    <a:pt x="123" y="179"/>
                  </a:cubicBezTo>
                  <a:cubicBezTo>
                    <a:pt x="123" y="179"/>
                    <a:pt x="128" y="181"/>
                    <a:pt x="128" y="181"/>
                  </a:cubicBezTo>
                  <a:cubicBezTo>
                    <a:pt x="129" y="181"/>
                    <a:pt x="131" y="183"/>
                    <a:pt x="131" y="184"/>
                  </a:cubicBezTo>
                  <a:cubicBezTo>
                    <a:pt x="131" y="184"/>
                    <a:pt x="128" y="192"/>
                    <a:pt x="128" y="193"/>
                  </a:cubicBezTo>
                  <a:cubicBezTo>
                    <a:pt x="128" y="193"/>
                    <a:pt x="130" y="200"/>
                    <a:pt x="131" y="200"/>
                  </a:cubicBezTo>
                  <a:cubicBezTo>
                    <a:pt x="131" y="201"/>
                    <a:pt x="136" y="202"/>
                    <a:pt x="136" y="202"/>
                  </a:cubicBezTo>
                  <a:cubicBezTo>
                    <a:pt x="136" y="202"/>
                    <a:pt x="142" y="199"/>
                    <a:pt x="142" y="199"/>
                  </a:cubicBezTo>
                  <a:cubicBezTo>
                    <a:pt x="143" y="199"/>
                    <a:pt x="148" y="197"/>
                    <a:pt x="148" y="197"/>
                  </a:cubicBezTo>
                  <a:cubicBezTo>
                    <a:pt x="148" y="197"/>
                    <a:pt x="148" y="192"/>
                    <a:pt x="150" y="192"/>
                  </a:cubicBezTo>
                  <a:cubicBezTo>
                    <a:pt x="151" y="191"/>
                    <a:pt x="154" y="190"/>
                    <a:pt x="154" y="190"/>
                  </a:cubicBezTo>
                  <a:cubicBezTo>
                    <a:pt x="154" y="190"/>
                    <a:pt x="160" y="192"/>
                    <a:pt x="161" y="192"/>
                  </a:cubicBezTo>
                  <a:cubicBezTo>
                    <a:pt x="161" y="192"/>
                    <a:pt x="173" y="190"/>
                    <a:pt x="173" y="190"/>
                  </a:cubicBezTo>
                  <a:cubicBezTo>
                    <a:pt x="177" y="193"/>
                    <a:pt x="177" y="193"/>
                    <a:pt x="177" y="193"/>
                  </a:cubicBezTo>
                  <a:cubicBezTo>
                    <a:pt x="177" y="198"/>
                    <a:pt x="177" y="198"/>
                    <a:pt x="177" y="198"/>
                  </a:cubicBezTo>
                  <a:cubicBezTo>
                    <a:pt x="181" y="201"/>
                    <a:pt x="181" y="201"/>
                    <a:pt x="181" y="201"/>
                  </a:cubicBezTo>
                  <a:cubicBezTo>
                    <a:pt x="181" y="201"/>
                    <a:pt x="186" y="204"/>
                    <a:pt x="187" y="205"/>
                  </a:cubicBezTo>
                  <a:cubicBezTo>
                    <a:pt x="187" y="206"/>
                    <a:pt x="191" y="211"/>
                    <a:pt x="192" y="212"/>
                  </a:cubicBezTo>
                  <a:cubicBezTo>
                    <a:pt x="192" y="213"/>
                    <a:pt x="195" y="215"/>
                    <a:pt x="195" y="215"/>
                  </a:cubicBezTo>
                  <a:cubicBezTo>
                    <a:pt x="198" y="212"/>
                    <a:pt x="198" y="212"/>
                    <a:pt x="198" y="212"/>
                  </a:cubicBezTo>
                  <a:cubicBezTo>
                    <a:pt x="200" y="206"/>
                    <a:pt x="200" y="206"/>
                    <a:pt x="200" y="206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13" y="202"/>
                    <a:pt x="213" y="202"/>
                    <a:pt x="213" y="202"/>
                  </a:cubicBezTo>
                  <a:cubicBezTo>
                    <a:pt x="213" y="193"/>
                    <a:pt x="213" y="193"/>
                    <a:pt x="213" y="193"/>
                  </a:cubicBezTo>
                  <a:cubicBezTo>
                    <a:pt x="217" y="185"/>
                    <a:pt x="217" y="185"/>
                    <a:pt x="217" y="185"/>
                  </a:cubicBezTo>
                  <a:cubicBezTo>
                    <a:pt x="221" y="185"/>
                    <a:pt x="221" y="185"/>
                    <a:pt x="221" y="185"/>
                  </a:cubicBezTo>
                  <a:cubicBezTo>
                    <a:pt x="225" y="178"/>
                    <a:pt x="225" y="178"/>
                    <a:pt x="225" y="178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5" y="171"/>
                    <a:pt x="227" y="167"/>
                    <a:pt x="227" y="166"/>
                  </a:cubicBezTo>
                  <a:cubicBezTo>
                    <a:pt x="227" y="165"/>
                    <a:pt x="230" y="161"/>
                    <a:pt x="230" y="161"/>
                  </a:cubicBezTo>
                  <a:cubicBezTo>
                    <a:pt x="230" y="161"/>
                    <a:pt x="231" y="158"/>
                    <a:pt x="230" y="157"/>
                  </a:cubicBezTo>
                  <a:cubicBezTo>
                    <a:pt x="230" y="157"/>
                    <a:pt x="227" y="151"/>
                    <a:pt x="227" y="151"/>
                  </a:cubicBezTo>
                  <a:cubicBezTo>
                    <a:pt x="231" y="145"/>
                    <a:pt x="231" y="145"/>
                    <a:pt x="231" y="145"/>
                  </a:cubicBezTo>
                  <a:cubicBezTo>
                    <a:pt x="231" y="145"/>
                    <a:pt x="236" y="141"/>
                    <a:pt x="236" y="141"/>
                  </a:cubicBezTo>
                  <a:cubicBezTo>
                    <a:pt x="236" y="140"/>
                    <a:pt x="237" y="138"/>
                    <a:pt x="238" y="137"/>
                  </a:cubicBezTo>
                  <a:cubicBezTo>
                    <a:pt x="238" y="136"/>
                    <a:pt x="241" y="133"/>
                    <a:pt x="241" y="133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47" y="105"/>
                    <a:pt x="247" y="105"/>
                    <a:pt x="247" y="105"/>
                  </a:cubicBezTo>
                  <a:cubicBezTo>
                    <a:pt x="250" y="103"/>
                    <a:pt x="250" y="103"/>
                    <a:pt x="250" y="103"/>
                  </a:cubicBezTo>
                  <a:cubicBezTo>
                    <a:pt x="250" y="103"/>
                    <a:pt x="254" y="103"/>
                    <a:pt x="255" y="104"/>
                  </a:cubicBezTo>
                  <a:cubicBezTo>
                    <a:pt x="255" y="104"/>
                    <a:pt x="260" y="108"/>
                    <a:pt x="260" y="108"/>
                  </a:cubicBezTo>
                  <a:cubicBezTo>
                    <a:pt x="264" y="108"/>
                    <a:pt x="264" y="108"/>
                    <a:pt x="264" y="108"/>
                  </a:cubicBezTo>
                  <a:cubicBezTo>
                    <a:pt x="264" y="108"/>
                    <a:pt x="268" y="102"/>
                    <a:pt x="268" y="101"/>
                  </a:cubicBezTo>
                  <a:cubicBezTo>
                    <a:pt x="268" y="100"/>
                    <a:pt x="270" y="97"/>
                    <a:pt x="270" y="97"/>
                  </a:cubicBezTo>
                  <a:cubicBezTo>
                    <a:pt x="278" y="97"/>
                    <a:pt x="278" y="97"/>
                    <a:pt x="278" y="97"/>
                  </a:cubicBezTo>
                  <a:cubicBezTo>
                    <a:pt x="281" y="91"/>
                    <a:pt x="281" y="91"/>
                    <a:pt x="281" y="91"/>
                  </a:cubicBezTo>
                  <a:cubicBezTo>
                    <a:pt x="286" y="94"/>
                    <a:pt x="286" y="94"/>
                    <a:pt x="286" y="94"/>
                  </a:cubicBezTo>
                  <a:cubicBezTo>
                    <a:pt x="288" y="88"/>
                    <a:pt x="288" y="88"/>
                    <a:pt x="288" y="88"/>
                  </a:cubicBezTo>
                  <a:cubicBezTo>
                    <a:pt x="295" y="88"/>
                    <a:pt x="295" y="88"/>
                    <a:pt x="295" y="88"/>
                  </a:cubicBezTo>
                  <a:cubicBezTo>
                    <a:pt x="295" y="88"/>
                    <a:pt x="293" y="84"/>
                    <a:pt x="293" y="84"/>
                  </a:cubicBezTo>
                  <a:cubicBezTo>
                    <a:pt x="292" y="83"/>
                    <a:pt x="292" y="80"/>
                    <a:pt x="292" y="80"/>
                  </a:cubicBezTo>
                  <a:cubicBezTo>
                    <a:pt x="295" y="75"/>
                    <a:pt x="295" y="75"/>
                    <a:pt x="295" y="75"/>
                  </a:cubicBezTo>
                  <a:cubicBezTo>
                    <a:pt x="299" y="75"/>
                    <a:pt x="299" y="75"/>
                    <a:pt x="299" y="75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301" y="73"/>
                    <a:pt x="304" y="72"/>
                    <a:pt x="305" y="71"/>
                  </a:cubicBezTo>
                  <a:cubicBezTo>
                    <a:pt x="305" y="71"/>
                    <a:pt x="310" y="67"/>
                    <a:pt x="310" y="67"/>
                  </a:cubicBezTo>
                  <a:cubicBezTo>
                    <a:pt x="312" y="61"/>
                    <a:pt x="312" y="61"/>
                    <a:pt x="312" y="61"/>
                  </a:cubicBezTo>
                  <a:lnTo>
                    <a:pt x="309" y="59"/>
                  </a:lnTo>
                  <a:close/>
                </a:path>
              </a:pathLst>
            </a:custGeom>
            <a:solidFill>
              <a:srgbClr val="FFC701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09A34683-45B4-F072-1B5F-5EF92F7FE09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278938" y="3327400"/>
              <a:ext cx="2117725" cy="1200150"/>
            </a:xfrm>
            <a:custGeom>
              <a:avLst/>
              <a:gdLst>
                <a:gd name="T0" fmla="*/ 2098681 w 556"/>
                <a:gd name="T1" fmla="*/ 323850 h 315"/>
                <a:gd name="T2" fmla="*/ 2075828 w 556"/>
                <a:gd name="T3" fmla="*/ 316230 h 315"/>
                <a:gd name="T4" fmla="*/ 2056783 w 556"/>
                <a:gd name="T5" fmla="*/ 304800 h 315"/>
                <a:gd name="T6" fmla="*/ 2030121 w 556"/>
                <a:gd name="T7" fmla="*/ 285750 h 315"/>
                <a:gd name="T8" fmla="*/ 2014886 w 556"/>
                <a:gd name="T9" fmla="*/ 285750 h 315"/>
                <a:gd name="T10" fmla="*/ 1969180 w 556"/>
                <a:gd name="T11" fmla="*/ 236220 h 315"/>
                <a:gd name="T12" fmla="*/ 1915856 w 556"/>
                <a:gd name="T13" fmla="*/ 213360 h 315"/>
                <a:gd name="T14" fmla="*/ 1877767 w 556"/>
                <a:gd name="T15" fmla="*/ 209550 h 315"/>
                <a:gd name="T16" fmla="*/ 1805399 w 556"/>
                <a:gd name="T17" fmla="*/ 198120 h 315"/>
                <a:gd name="T18" fmla="*/ 1778737 w 556"/>
                <a:gd name="T19" fmla="*/ 175260 h 315"/>
                <a:gd name="T20" fmla="*/ 1736839 w 556"/>
                <a:gd name="T21" fmla="*/ 160020 h 315"/>
                <a:gd name="T22" fmla="*/ 1656853 w 556"/>
                <a:gd name="T23" fmla="*/ 160020 h 315"/>
                <a:gd name="T24" fmla="*/ 1599720 w 556"/>
                <a:gd name="T25" fmla="*/ 167640 h 315"/>
                <a:gd name="T26" fmla="*/ 1531161 w 556"/>
                <a:gd name="T27" fmla="*/ 171450 h 315"/>
                <a:gd name="T28" fmla="*/ 1485455 w 556"/>
                <a:gd name="T29" fmla="*/ 133350 h 315"/>
                <a:gd name="T30" fmla="*/ 1432131 w 556"/>
                <a:gd name="T31" fmla="*/ 129540 h 315"/>
                <a:gd name="T32" fmla="*/ 1382615 w 556"/>
                <a:gd name="T33" fmla="*/ 80010 h 315"/>
                <a:gd name="T34" fmla="*/ 1371189 w 556"/>
                <a:gd name="T35" fmla="*/ 7620 h 315"/>
                <a:gd name="T36" fmla="*/ 1314056 w 556"/>
                <a:gd name="T37" fmla="*/ 3810 h 315"/>
                <a:gd name="T38" fmla="*/ 1275967 w 556"/>
                <a:gd name="T39" fmla="*/ 15240 h 315"/>
                <a:gd name="T40" fmla="*/ 1203599 w 556"/>
                <a:gd name="T41" fmla="*/ 30480 h 315"/>
                <a:gd name="T42" fmla="*/ 1173128 w 556"/>
                <a:gd name="T43" fmla="*/ 38100 h 315"/>
                <a:gd name="T44" fmla="*/ 1127422 w 556"/>
                <a:gd name="T45" fmla="*/ 60960 h 315"/>
                <a:gd name="T46" fmla="*/ 1100760 w 556"/>
                <a:gd name="T47" fmla="*/ 91440 h 315"/>
                <a:gd name="T48" fmla="*/ 1066480 w 556"/>
                <a:gd name="T49" fmla="*/ 76200 h 315"/>
                <a:gd name="T50" fmla="*/ 956023 w 556"/>
                <a:gd name="T51" fmla="*/ 45720 h 315"/>
                <a:gd name="T52" fmla="*/ 338988 w 556"/>
                <a:gd name="T53" fmla="*/ 125730 h 315"/>
                <a:gd name="T54" fmla="*/ 239958 w 556"/>
                <a:gd name="T55" fmla="*/ 140970 h 315"/>
                <a:gd name="T56" fmla="*/ 144737 w 556"/>
                <a:gd name="T57" fmla="*/ 129540 h 315"/>
                <a:gd name="T58" fmla="*/ 95221 w 556"/>
                <a:gd name="T59" fmla="*/ 171450 h 315"/>
                <a:gd name="T60" fmla="*/ 171399 w 556"/>
                <a:gd name="T61" fmla="*/ 331470 h 315"/>
                <a:gd name="T62" fmla="*/ 213296 w 556"/>
                <a:gd name="T63" fmla="*/ 441960 h 315"/>
                <a:gd name="T64" fmla="*/ 289473 w 556"/>
                <a:gd name="T65" fmla="*/ 438150 h 315"/>
                <a:gd name="T66" fmla="*/ 319944 w 556"/>
                <a:gd name="T67" fmla="*/ 472440 h 315"/>
                <a:gd name="T68" fmla="*/ 346606 w 556"/>
                <a:gd name="T69" fmla="*/ 537210 h 315"/>
                <a:gd name="T70" fmla="*/ 358033 w 556"/>
                <a:gd name="T71" fmla="*/ 586740 h 315"/>
                <a:gd name="T72" fmla="*/ 384695 w 556"/>
                <a:gd name="T73" fmla="*/ 647700 h 315"/>
                <a:gd name="T74" fmla="*/ 415166 w 556"/>
                <a:gd name="T75" fmla="*/ 689610 h 315"/>
                <a:gd name="T76" fmla="*/ 457063 w 556"/>
                <a:gd name="T77" fmla="*/ 720090 h 315"/>
                <a:gd name="T78" fmla="*/ 498960 w 556"/>
                <a:gd name="T79" fmla="*/ 754380 h 315"/>
                <a:gd name="T80" fmla="*/ 544667 w 556"/>
                <a:gd name="T81" fmla="*/ 758190 h 315"/>
                <a:gd name="T82" fmla="*/ 594182 w 556"/>
                <a:gd name="T83" fmla="*/ 784860 h 315"/>
                <a:gd name="T84" fmla="*/ 655124 w 556"/>
                <a:gd name="T85" fmla="*/ 811530 h 315"/>
                <a:gd name="T86" fmla="*/ 697021 w 556"/>
                <a:gd name="T87" fmla="*/ 834390 h 315"/>
                <a:gd name="T88" fmla="*/ 799860 w 556"/>
                <a:gd name="T89" fmla="*/ 891540 h 315"/>
                <a:gd name="T90" fmla="*/ 864611 w 556"/>
                <a:gd name="T91" fmla="*/ 944880 h 315"/>
                <a:gd name="T92" fmla="*/ 906508 w 556"/>
                <a:gd name="T93" fmla="*/ 975360 h 315"/>
                <a:gd name="T94" fmla="*/ 944597 w 556"/>
                <a:gd name="T95" fmla="*/ 1028700 h 315"/>
                <a:gd name="T96" fmla="*/ 971259 w 556"/>
                <a:gd name="T97" fmla="*/ 1082040 h 315"/>
                <a:gd name="T98" fmla="*/ 997921 w 556"/>
                <a:gd name="T99" fmla="*/ 1108710 h 315"/>
                <a:gd name="T100" fmla="*/ 1009347 w 556"/>
                <a:gd name="T101" fmla="*/ 1131570 h 315"/>
                <a:gd name="T102" fmla="*/ 1032200 w 556"/>
                <a:gd name="T103" fmla="*/ 1146810 h 315"/>
                <a:gd name="T104" fmla="*/ 1066480 w 556"/>
                <a:gd name="T105" fmla="*/ 1158240 h 315"/>
                <a:gd name="T106" fmla="*/ 1104569 w 556"/>
                <a:gd name="T107" fmla="*/ 1162050 h 315"/>
                <a:gd name="T108" fmla="*/ 1135040 w 556"/>
                <a:gd name="T109" fmla="*/ 1169670 h 315"/>
                <a:gd name="T110" fmla="*/ 1157893 w 556"/>
                <a:gd name="T111" fmla="*/ 1162050 h 315"/>
                <a:gd name="T112" fmla="*/ 1188364 w 556"/>
                <a:gd name="T113" fmla="*/ 1162050 h 315"/>
                <a:gd name="T114" fmla="*/ 1211217 w 556"/>
                <a:gd name="T115" fmla="*/ 1200150 h 315"/>
                <a:gd name="T116" fmla="*/ 2113916 w 556"/>
                <a:gd name="T117" fmla="*/ 361950 h 31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56" h="315">
                  <a:moveTo>
                    <a:pt x="555" y="89"/>
                  </a:moveTo>
                  <a:cubicBezTo>
                    <a:pt x="556" y="87"/>
                    <a:pt x="556" y="87"/>
                    <a:pt x="556" y="87"/>
                  </a:cubicBezTo>
                  <a:cubicBezTo>
                    <a:pt x="556" y="85"/>
                    <a:pt x="553" y="84"/>
                    <a:pt x="551" y="85"/>
                  </a:cubicBezTo>
                  <a:cubicBezTo>
                    <a:pt x="550" y="85"/>
                    <a:pt x="549" y="85"/>
                    <a:pt x="549" y="85"/>
                  </a:cubicBezTo>
                  <a:cubicBezTo>
                    <a:pt x="548" y="85"/>
                    <a:pt x="548" y="83"/>
                    <a:pt x="547" y="83"/>
                  </a:cubicBezTo>
                  <a:cubicBezTo>
                    <a:pt x="547" y="83"/>
                    <a:pt x="546" y="83"/>
                    <a:pt x="545" y="83"/>
                  </a:cubicBezTo>
                  <a:cubicBezTo>
                    <a:pt x="545" y="82"/>
                    <a:pt x="545" y="82"/>
                    <a:pt x="545" y="81"/>
                  </a:cubicBezTo>
                  <a:cubicBezTo>
                    <a:pt x="544" y="81"/>
                    <a:pt x="543" y="80"/>
                    <a:pt x="543" y="80"/>
                  </a:cubicBezTo>
                  <a:cubicBezTo>
                    <a:pt x="542" y="80"/>
                    <a:pt x="541" y="80"/>
                    <a:pt x="540" y="80"/>
                  </a:cubicBezTo>
                  <a:cubicBezTo>
                    <a:pt x="540" y="80"/>
                    <a:pt x="539" y="79"/>
                    <a:pt x="538" y="79"/>
                  </a:cubicBezTo>
                  <a:cubicBezTo>
                    <a:pt x="537" y="78"/>
                    <a:pt x="535" y="76"/>
                    <a:pt x="533" y="75"/>
                  </a:cubicBezTo>
                  <a:cubicBezTo>
                    <a:pt x="533" y="75"/>
                    <a:pt x="533" y="75"/>
                    <a:pt x="533" y="75"/>
                  </a:cubicBezTo>
                  <a:cubicBezTo>
                    <a:pt x="532" y="75"/>
                    <a:pt x="532" y="76"/>
                    <a:pt x="531" y="77"/>
                  </a:cubicBezTo>
                  <a:cubicBezTo>
                    <a:pt x="531" y="77"/>
                    <a:pt x="530" y="77"/>
                    <a:pt x="530" y="76"/>
                  </a:cubicBezTo>
                  <a:cubicBezTo>
                    <a:pt x="530" y="76"/>
                    <a:pt x="529" y="75"/>
                    <a:pt x="529" y="75"/>
                  </a:cubicBezTo>
                  <a:cubicBezTo>
                    <a:pt x="529" y="73"/>
                    <a:pt x="527" y="73"/>
                    <a:pt x="526" y="72"/>
                  </a:cubicBezTo>
                  <a:cubicBezTo>
                    <a:pt x="525" y="71"/>
                    <a:pt x="524" y="69"/>
                    <a:pt x="524" y="68"/>
                  </a:cubicBezTo>
                  <a:cubicBezTo>
                    <a:pt x="523" y="65"/>
                    <a:pt x="518" y="65"/>
                    <a:pt x="517" y="62"/>
                  </a:cubicBezTo>
                  <a:cubicBezTo>
                    <a:pt x="517" y="64"/>
                    <a:pt x="513" y="64"/>
                    <a:pt x="511" y="63"/>
                  </a:cubicBezTo>
                  <a:cubicBezTo>
                    <a:pt x="508" y="62"/>
                    <a:pt x="505" y="60"/>
                    <a:pt x="504" y="57"/>
                  </a:cubicBezTo>
                  <a:cubicBezTo>
                    <a:pt x="503" y="57"/>
                    <a:pt x="503" y="56"/>
                    <a:pt x="503" y="56"/>
                  </a:cubicBezTo>
                  <a:cubicBezTo>
                    <a:pt x="502" y="55"/>
                    <a:pt x="501" y="56"/>
                    <a:pt x="501" y="56"/>
                  </a:cubicBezTo>
                  <a:cubicBezTo>
                    <a:pt x="499" y="56"/>
                    <a:pt x="498" y="54"/>
                    <a:pt x="496" y="53"/>
                  </a:cubicBezTo>
                  <a:cubicBezTo>
                    <a:pt x="495" y="52"/>
                    <a:pt x="492" y="53"/>
                    <a:pt x="493" y="55"/>
                  </a:cubicBezTo>
                  <a:cubicBezTo>
                    <a:pt x="489" y="54"/>
                    <a:pt x="485" y="56"/>
                    <a:pt x="481" y="54"/>
                  </a:cubicBezTo>
                  <a:cubicBezTo>
                    <a:pt x="480" y="53"/>
                    <a:pt x="479" y="52"/>
                    <a:pt x="478" y="51"/>
                  </a:cubicBezTo>
                  <a:cubicBezTo>
                    <a:pt x="477" y="50"/>
                    <a:pt x="474" y="51"/>
                    <a:pt x="474" y="52"/>
                  </a:cubicBezTo>
                  <a:cubicBezTo>
                    <a:pt x="473" y="51"/>
                    <a:pt x="472" y="49"/>
                    <a:pt x="471" y="48"/>
                  </a:cubicBezTo>
                  <a:cubicBezTo>
                    <a:pt x="470" y="47"/>
                    <a:pt x="470" y="47"/>
                    <a:pt x="469" y="46"/>
                  </a:cubicBezTo>
                  <a:cubicBezTo>
                    <a:pt x="469" y="46"/>
                    <a:pt x="468" y="46"/>
                    <a:pt x="467" y="46"/>
                  </a:cubicBezTo>
                  <a:cubicBezTo>
                    <a:pt x="465" y="46"/>
                    <a:pt x="462" y="46"/>
                    <a:pt x="460" y="45"/>
                  </a:cubicBezTo>
                  <a:cubicBezTo>
                    <a:pt x="460" y="43"/>
                    <a:pt x="459" y="41"/>
                    <a:pt x="458" y="41"/>
                  </a:cubicBezTo>
                  <a:cubicBezTo>
                    <a:pt x="457" y="41"/>
                    <a:pt x="456" y="41"/>
                    <a:pt x="456" y="42"/>
                  </a:cubicBezTo>
                  <a:cubicBezTo>
                    <a:pt x="453" y="42"/>
                    <a:pt x="451" y="39"/>
                    <a:pt x="448" y="39"/>
                  </a:cubicBezTo>
                  <a:cubicBezTo>
                    <a:pt x="446" y="39"/>
                    <a:pt x="444" y="40"/>
                    <a:pt x="443" y="41"/>
                  </a:cubicBezTo>
                  <a:cubicBezTo>
                    <a:pt x="440" y="42"/>
                    <a:pt x="438" y="42"/>
                    <a:pt x="435" y="42"/>
                  </a:cubicBezTo>
                  <a:cubicBezTo>
                    <a:pt x="433" y="42"/>
                    <a:pt x="431" y="42"/>
                    <a:pt x="429" y="42"/>
                  </a:cubicBezTo>
                  <a:cubicBezTo>
                    <a:pt x="427" y="42"/>
                    <a:pt x="424" y="42"/>
                    <a:pt x="423" y="43"/>
                  </a:cubicBezTo>
                  <a:cubicBezTo>
                    <a:pt x="422" y="42"/>
                    <a:pt x="420" y="43"/>
                    <a:pt x="420" y="44"/>
                  </a:cubicBezTo>
                  <a:cubicBezTo>
                    <a:pt x="417" y="43"/>
                    <a:pt x="415" y="46"/>
                    <a:pt x="412" y="46"/>
                  </a:cubicBezTo>
                  <a:cubicBezTo>
                    <a:pt x="411" y="46"/>
                    <a:pt x="411" y="45"/>
                    <a:pt x="410" y="45"/>
                  </a:cubicBezTo>
                  <a:cubicBezTo>
                    <a:pt x="407" y="44"/>
                    <a:pt x="404" y="46"/>
                    <a:pt x="402" y="45"/>
                  </a:cubicBezTo>
                  <a:cubicBezTo>
                    <a:pt x="398" y="44"/>
                    <a:pt x="398" y="39"/>
                    <a:pt x="394" y="38"/>
                  </a:cubicBezTo>
                  <a:cubicBezTo>
                    <a:pt x="394" y="37"/>
                    <a:pt x="393" y="37"/>
                    <a:pt x="392" y="37"/>
                  </a:cubicBezTo>
                  <a:cubicBezTo>
                    <a:pt x="391" y="36"/>
                    <a:pt x="391" y="35"/>
                    <a:pt x="390" y="35"/>
                  </a:cubicBezTo>
                  <a:cubicBezTo>
                    <a:pt x="389" y="35"/>
                    <a:pt x="389" y="36"/>
                    <a:pt x="388" y="37"/>
                  </a:cubicBezTo>
                  <a:cubicBezTo>
                    <a:pt x="386" y="39"/>
                    <a:pt x="381" y="35"/>
                    <a:pt x="378" y="37"/>
                  </a:cubicBezTo>
                  <a:cubicBezTo>
                    <a:pt x="379" y="36"/>
                    <a:pt x="377" y="35"/>
                    <a:pt x="376" y="34"/>
                  </a:cubicBezTo>
                  <a:cubicBezTo>
                    <a:pt x="375" y="34"/>
                    <a:pt x="373" y="34"/>
                    <a:pt x="372" y="33"/>
                  </a:cubicBezTo>
                  <a:cubicBezTo>
                    <a:pt x="371" y="32"/>
                    <a:pt x="371" y="29"/>
                    <a:pt x="370" y="27"/>
                  </a:cubicBezTo>
                  <a:cubicBezTo>
                    <a:pt x="368" y="24"/>
                    <a:pt x="364" y="24"/>
                    <a:pt x="363" y="21"/>
                  </a:cubicBezTo>
                  <a:cubicBezTo>
                    <a:pt x="364" y="19"/>
                    <a:pt x="364" y="19"/>
                    <a:pt x="364" y="19"/>
                  </a:cubicBezTo>
                  <a:cubicBezTo>
                    <a:pt x="364" y="4"/>
                    <a:pt x="364" y="4"/>
                    <a:pt x="364" y="4"/>
                  </a:cubicBezTo>
                  <a:cubicBezTo>
                    <a:pt x="364" y="4"/>
                    <a:pt x="360" y="2"/>
                    <a:pt x="360" y="2"/>
                  </a:cubicBezTo>
                  <a:cubicBezTo>
                    <a:pt x="359" y="2"/>
                    <a:pt x="356" y="2"/>
                    <a:pt x="356" y="2"/>
                  </a:cubicBezTo>
                  <a:cubicBezTo>
                    <a:pt x="356" y="2"/>
                    <a:pt x="352" y="3"/>
                    <a:pt x="352" y="3"/>
                  </a:cubicBezTo>
                  <a:cubicBezTo>
                    <a:pt x="352" y="3"/>
                    <a:pt x="345" y="2"/>
                    <a:pt x="345" y="1"/>
                  </a:cubicBezTo>
                  <a:cubicBezTo>
                    <a:pt x="344" y="1"/>
                    <a:pt x="339" y="0"/>
                    <a:pt x="339" y="0"/>
                  </a:cubicBezTo>
                  <a:cubicBezTo>
                    <a:pt x="339" y="0"/>
                    <a:pt x="337" y="2"/>
                    <a:pt x="336" y="3"/>
                  </a:cubicBezTo>
                  <a:cubicBezTo>
                    <a:pt x="336" y="3"/>
                    <a:pt x="335" y="4"/>
                    <a:pt x="335" y="4"/>
                  </a:cubicBezTo>
                  <a:cubicBezTo>
                    <a:pt x="333" y="6"/>
                    <a:pt x="333" y="6"/>
                    <a:pt x="333" y="6"/>
                  </a:cubicBezTo>
                  <a:cubicBezTo>
                    <a:pt x="333" y="6"/>
                    <a:pt x="327" y="7"/>
                    <a:pt x="327" y="7"/>
                  </a:cubicBezTo>
                  <a:cubicBezTo>
                    <a:pt x="326" y="7"/>
                    <a:pt x="317" y="8"/>
                    <a:pt x="316" y="8"/>
                  </a:cubicBezTo>
                  <a:cubicBezTo>
                    <a:pt x="316" y="8"/>
                    <a:pt x="313" y="10"/>
                    <a:pt x="313" y="10"/>
                  </a:cubicBezTo>
                  <a:cubicBezTo>
                    <a:pt x="310" y="11"/>
                    <a:pt x="310" y="11"/>
                    <a:pt x="310" y="11"/>
                  </a:cubicBezTo>
                  <a:cubicBezTo>
                    <a:pt x="308" y="10"/>
                    <a:pt x="308" y="10"/>
                    <a:pt x="308" y="10"/>
                  </a:cubicBezTo>
                  <a:cubicBezTo>
                    <a:pt x="304" y="9"/>
                    <a:pt x="304" y="9"/>
                    <a:pt x="304" y="9"/>
                  </a:cubicBezTo>
                  <a:cubicBezTo>
                    <a:pt x="304" y="9"/>
                    <a:pt x="300" y="11"/>
                    <a:pt x="300" y="11"/>
                  </a:cubicBezTo>
                  <a:cubicBezTo>
                    <a:pt x="299" y="11"/>
                    <a:pt x="296" y="15"/>
                    <a:pt x="296" y="16"/>
                  </a:cubicBezTo>
                  <a:cubicBezTo>
                    <a:pt x="295" y="17"/>
                    <a:pt x="295" y="20"/>
                    <a:pt x="295" y="21"/>
                  </a:cubicBezTo>
                  <a:cubicBezTo>
                    <a:pt x="296" y="22"/>
                    <a:pt x="295" y="24"/>
                    <a:pt x="295" y="24"/>
                  </a:cubicBezTo>
                  <a:cubicBezTo>
                    <a:pt x="295" y="24"/>
                    <a:pt x="289" y="24"/>
                    <a:pt x="289" y="24"/>
                  </a:cubicBezTo>
                  <a:cubicBezTo>
                    <a:pt x="288" y="24"/>
                    <a:pt x="286" y="22"/>
                    <a:pt x="285" y="22"/>
                  </a:cubicBezTo>
                  <a:cubicBezTo>
                    <a:pt x="285" y="22"/>
                    <a:pt x="283" y="21"/>
                    <a:pt x="283" y="21"/>
                  </a:cubicBezTo>
                  <a:cubicBezTo>
                    <a:pt x="280" y="20"/>
                    <a:pt x="280" y="20"/>
                    <a:pt x="280" y="20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69" y="15"/>
                    <a:pt x="269" y="15"/>
                    <a:pt x="269" y="15"/>
                  </a:cubicBezTo>
                  <a:cubicBezTo>
                    <a:pt x="251" y="12"/>
                    <a:pt x="251" y="12"/>
                    <a:pt x="251" y="1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89" y="33"/>
                    <a:pt x="89" y="33"/>
                    <a:pt x="89" y="33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50" y="97"/>
                    <a:pt x="50" y="97"/>
                    <a:pt x="50" y="97"/>
                  </a:cubicBezTo>
                  <a:cubicBezTo>
                    <a:pt x="50" y="97"/>
                    <a:pt x="56" y="109"/>
                    <a:pt x="56" y="110"/>
                  </a:cubicBezTo>
                  <a:cubicBezTo>
                    <a:pt x="56" y="110"/>
                    <a:pt x="56" y="116"/>
                    <a:pt x="56" y="116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72" y="116"/>
                    <a:pt x="72" y="116"/>
                    <a:pt x="72" y="116"/>
                  </a:cubicBezTo>
                  <a:cubicBezTo>
                    <a:pt x="72" y="116"/>
                    <a:pt x="75" y="115"/>
                    <a:pt x="76" y="115"/>
                  </a:cubicBezTo>
                  <a:cubicBezTo>
                    <a:pt x="76" y="116"/>
                    <a:pt x="78" y="117"/>
                    <a:pt x="79" y="118"/>
                  </a:cubicBezTo>
                  <a:cubicBezTo>
                    <a:pt x="79" y="119"/>
                    <a:pt x="81" y="122"/>
                    <a:pt x="81" y="122"/>
                  </a:cubicBezTo>
                  <a:cubicBezTo>
                    <a:pt x="82" y="123"/>
                    <a:pt x="84" y="124"/>
                    <a:pt x="84" y="124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90" y="137"/>
                    <a:pt x="90" y="137"/>
                  </a:cubicBezTo>
                  <a:cubicBezTo>
                    <a:pt x="90" y="137"/>
                    <a:pt x="91" y="141"/>
                    <a:pt x="91" y="141"/>
                  </a:cubicBezTo>
                  <a:cubicBezTo>
                    <a:pt x="91" y="145"/>
                    <a:pt x="91" y="145"/>
                    <a:pt x="91" y="145"/>
                  </a:cubicBezTo>
                  <a:cubicBezTo>
                    <a:pt x="91" y="145"/>
                    <a:pt x="93" y="148"/>
                    <a:pt x="94" y="148"/>
                  </a:cubicBezTo>
                  <a:cubicBezTo>
                    <a:pt x="94" y="149"/>
                    <a:pt x="94" y="154"/>
                    <a:pt x="94" y="154"/>
                  </a:cubicBezTo>
                  <a:cubicBezTo>
                    <a:pt x="94" y="154"/>
                    <a:pt x="97" y="157"/>
                    <a:pt x="98" y="158"/>
                  </a:cubicBezTo>
                  <a:cubicBezTo>
                    <a:pt x="98" y="159"/>
                    <a:pt x="100" y="162"/>
                    <a:pt x="100" y="162"/>
                  </a:cubicBezTo>
                  <a:cubicBezTo>
                    <a:pt x="100" y="163"/>
                    <a:pt x="101" y="170"/>
                    <a:pt x="101" y="170"/>
                  </a:cubicBezTo>
                  <a:cubicBezTo>
                    <a:pt x="101" y="171"/>
                    <a:pt x="106" y="174"/>
                    <a:pt x="106" y="174"/>
                  </a:cubicBezTo>
                  <a:cubicBezTo>
                    <a:pt x="106" y="179"/>
                    <a:pt x="106" y="179"/>
                    <a:pt x="106" y="179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14" y="184"/>
                    <a:pt x="114" y="184"/>
                    <a:pt x="114" y="184"/>
                  </a:cubicBezTo>
                  <a:cubicBezTo>
                    <a:pt x="114" y="184"/>
                    <a:pt x="117" y="184"/>
                    <a:pt x="117" y="185"/>
                  </a:cubicBezTo>
                  <a:cubicBezTo>
                    <a:pt x="117" y="185"/>
                    <a:pt x="120" y="189"/>
                    <a:pt x="120" y="189"/>
                  </a:cubicBezTo>
                  <a:cubicBezTo>
                    <a:pt x="120" y="189"/>
                    <a:pt x="122" y="193"/>
                    <a:pt x="122" y="193"/>
                  </a:cubicBezTo>
                  <a:cubicBezTo>
                    <a:pt x="123" y="194"/>
                    <a:pt x="126" y="195"/>
                    <a:pt x="127" y="195"/>
                  </a:cubicBezTo>
                  <a:cubicBezTo>
                    <a:pt x="127" y="195"/>
                    <a:pt x="130" y="197"/>
                    <a:pt x="131" y="198"/>
                  </a:cubicBezTo>
                  <a:cubicBezTo>
                    <a:pt x="131" y="199"/>
                    <a:pt x="134" y="202"/>
                    <a:pt x="134" y="202"/>
                  </a:cubicBezTo>
                  <a:cubicBezTo>
                    <a:pt x="139" y="199"/>
                    <a:pt x="139" y="199"/>
                    <a:pt x="139" y="199"/>
                  </a:cubicBezTo>
                  <a:cubicBezTo>
                    <a:pt x="139" y="199"/>
                    <a:pt x="142" y="198"/>
                    <a:pt x="143" y="199"/>
                  </a:cubicBezTo>
                  <a:cubicBezTo>
                    <a:pt x="144" y="200"/>
                    <a:pt x="146" y="202"/>
                    <a:pt x="147" y="203"/>
                  </a:cubicBezTo>
                  <a:cubicBezTo>
                    <a:pt x="147" y="204"/>
                    <a:pt x="151" y="206"/>
                    <a:pt x="151" y="206"/>
                  </a:cubicBezTo>
                  <a:cubicBezTo>
                    <a:pt x="151" y="206"/>
                    <a:pt x="156" y="206"/>
                    <a:pt x="156" y="206"/>
                  </a:cubicBezTo>
                  <a:cubicBezTo>
                    <a:pt x="157" y="206"/>
                    <a:pt x="160" y="207"/>
                    <a:pt x="161" y="207"/>
                  </a:cubicBezTo>
                  <a:cubicBezTo>
                    <a:pt x="161" y="208"/>
                    <a:pt x="166" y="210"/>
                    <a:pt x="166" y="211"/>
                  </a:cubicBezTo>
                  <a:cubicBezTo>
                    <a:pt x="167" y="211"/>
                    <a:pt x="171" y="212"/>
                    <a:pt x="172" y="213"/>
                  </a:cubicBezTo>
                  <a:cubicBezTo>
                    <a:pt x="173" y="213"/>
                    <a:pt x="176" y="213"/>
                    <a:pt x="177" y="213"/>
                  </a:cubicBezTo>
                  <a:cubicBezTo>
                    <a:pt x="177" y="214"/>
                    <a:pt x="180" y="216"/>
                    <a:pt x="180" y="217"/>
                  </a:cubicBezTo>
                  <a:cubicBezTo>
                    <a:pt x="180" y="217"/>
                    <a:pt x="183" y="219"/>
                    <a:pt x="183" y="219"/>
                  </a:cubicBezTo>
                  <a:cubicBezTo>
                    <a:pt x="183" y="219"/>
                    <a:pt x="194" y="223"/>
                    <a:pt x="194" y="224"/>
                  </a:cubicBezTo>
                  <a:cubicBezTo>
                    <a:pt x="195" y="224"/>
                    <a:pt x="200" y="226"/>
                    <a:pt x="200" y="226"/>
                  </a:cubicBezTo>
                  <a:cubicBezTo>
                    <a:pt x="200" y="226"/>
                    <a:pt x="210" y="234"/>
                    <a:pt x="210" y="234"/>
                  </a:cubicBezTo>
                  <a:cubicBezTo>
                    <a:pt x="219" y="243"/>
                    <a:pt x="219" y="243"/>
                    <a:pt x="219" y="243"/>
                  </a:cubicBezTo>
                  <a:cubicBezTo>
                    <a:pt x="224" y="248"/>
                    <a:pt x="224" y="248"/>
                    <a:pt x="224" y="248"/>
                  </a:cubicBezTo>
                  <a:cubicBezTo>
                    <a:pt x="224" y="248"/>
                    <a:pt x="226" y="248"/>
                    <a:pt x="227" y="248"/>
                  </a:cubicBezTo>
                  <a:cubicBezTo>
                    <a:pt x="227" y="248"/>
                    <a:pt x="229" y="251"/>
                    <a:pt x="230" y="252"/>
                  </a:cubicBezTo>
                  <a:cubicBezTo>
                    <a:pt x="230" y="252"/>
                    <a:pt x="232" y="254"/>
                    <a:pt x="232" y="254"/>
                  </a:cubicBezTo>
                  <a:cubicBezTo>
                    <a:pt x="232" y="254"/>
                    <a:pt x="238" y="255"/>
                    <a:pt x="238" y="256"/>
                  </a:cubicBezTo>
                  <a:cubicBezTo>
                    <a:pt x="238" y="256"/>
                    <a:pt x="241" y="256"/>
                    <a:pt x="241" y="257"/>
                  </a:cubicBezTo>
                  <a:cubicBezTo>
                    <a:pt x="241" y="258"/>
                    <a:pt x="245" y="266"/>
                    <a:pt x="245" y="266"/>
                  </a:cubicBezTo>
                  <a:cubicBezTo>
                    <a:pt x="246" y="267"/>
                    <a:pt x="248" y="269"/>
                    <a:pt x="248" y="270"/>
                  </a:cubicBezTo>
                  <a:cubicBezTo>
                    <a:pt x="249" y="270"/>
                    <a:pt x="251" y="272"/>
                    <a:pt x="251" y="273"/>
                  </a:cubicBezTo>
                  <a:cubicBezTo>
                    <a:pt x="252" y="274"/>
                    <a:pt x="253" y="278"/>
                    <a:pt x="253" y="279"/>
                  </a:cubicBezTo>
                  <a:cubicBezTo>
                    <a:pt x="254" y="280"/>
                    <a:pt x="255" y="284"/>
                    <a:pt x="255" y="284"/>
                  </a:cubicBezTo>
                  <a:cubicBezTo>
                    <a:pt x="259" y="287"/>
                    <a:pt x="259" y="287"/>
                    <a:pt x="259" y="287"/>
                  </a:cubicBezTo>
                  <a:cubicBezTo>
                    <a:pt x="259" y="287"/>
                    <a:pt x="262" y="288"/>
                    <a:pt x="262" y="288"/>
                  </a:cubicBezTo>
                  <a:cubicBezTo>
                    <a:pt x="262" y="288"/>
                    <a:pt x="262" y="291"/>
                    <a:pt x="262" y="291"/>
                  </a:cubicBezTo>
                  <a:cubicBezTo>
                    <a:pt x="257" y="295"/>
                    <a:pt x="257" y="295"/>
                    <a:pt x="257" y="295"/>
                  </a:cubicBezTo>
                  <a:cubicBezTo>
                    <a:pt x="257" y="295"/>
                    <a:pt x="260" y="296"/>
                    <a:pt x="261" y="296"/>
                  </a:cubicBezTo>
                  <a:cubicBezTo>
                    <a:pt x="261" y="296"/>
                    <a:pt x="265" y="297"/>
                    <a:pt x="265" y="297"/>
                  </a:cubicBezTo>
                  <a:cubicBezTo>
                    <a:pt x="265" y="297"/>
                    <a:pt x="266" y="299"/>
                    <a:pt x="266" y="300"/>
                  </a:cubicBezTo>
                  <a:cubicBezTo>
                    <a:pt x="267" y="301"/>
                    <a:pt x="268" y="303"/>
                    <a:pt x="268" y="303"/>
                  </a:cubicBezTo>
                  <a:cubicBezTo>
                    <a:pt x="268" y="303"/>
                    <a:pt x="270" y="301"/>
                    <a:pt x="271" y="301"/>
                  </a:cubicBezTo>
                  <a:cubicBezTo>
                    <a:pt x="271" y="302"/>
                    <a:pt x="274" y="305"/>
                    <a:pt x="274" y="305"/>
                  </a:cubicBezTo>
                  <a:cubicBezTo>
                    <a:pt x="274" y="305"/>
                    <a:pt x="276" y="305"/>
                    <a:pt x="277" y="305"/>
                  </a:cubicBezTo>
                  <a:cubicBezTo>
                    <a:pt x="278" y="305"/>
                    <a:pt x="280" y="304"/>
                    <a:pt x="280" y="304"/>
                  </a:cubicBezTo>
                  <a:cubicBezTo>
                    <a:pt x="280" y="305"/>
                    <a:pt x="283" y="306"/>
                    <a:pt x="283" y="306"/>
                  </a:cubicBezTo>
                  <a:cubicBezTo>
                    <a:pt x="286" y="306"/>
                    <a:pt x="286" y="306"/>
                    <a:pt x="286" y="306"/>
                  </a:cubicBezTo>
                  <a:cubicBezTo>
                    <a:pt x="286" y="306"/>
                    <a:pt x="289" y="305"/>
                    <a:pt x="290" y="305"/>
                  </a:cubicBezTo>
                  <a:cubicBezTo>
                    <a:pt x="290" y="304"/>
                    <a:pt x="293" y="302"/>
                    <a:pt x="293" y="302"/>
                  </a:cubicBezTo>
                  <a:cubicBezTo>
                    <a:pt x="293" y="302"/>
                    <a:pt x="294" y="302"/>
                    <a:pt x="295" y="302"/>
                  </a:cubicBezTo>
                  <a:cubicBezTo>
                    <a:pt x="295" y="302"/>
                    <a:pt x="298" y="307"/>
                    <a:pt x="298" y="307"/>
                  </a:cubicBezTo>
                  <a:cubicBezTo>
                    <a:pt x="298" y="307"/>
                    <a:pt x="299" y="308"/>
                    <a:pt x="299" y="308"/>
                  </a:cubicBezTo>
                  <a:cubicBezTo>
                    <a:pt x="302" y="306"/>
                    <a:pt x="302" y="306"/>
                    <a:pt x="302" y="306"/>
                  </a:cubicBezTo>
                  <a:cubicBezTo>
                    <a:pt x="304" y="305"/>
                    <a:pt x="304" y="305"/>
                    <a:pt x="304" y="305"/>
                  </a:cubicBezTo>
                  <a:cubicBezTo>
                    <a:pt x="304" y="305"/>
                    <a:pt x="307" y="306"/>
                    <a:pt x="307" y="306"/>
                  </a:cubicBezTo>
                  <a:cubicBezTo>
                    <a:pt x="308" y="307"/>
                    <a:pt x="310" y="306"/>
                    <a:pt x="310" y="306"/>
                  </a:cubicBezTo>
                  <a:cubicBezTo>
                    <a:pt x="310" y="306"/>
                    <a:pt x="311" y="304"/>
                    <a:pt x="312" y="305"/>
                  </a:cubicBezTo>
                  <a:cubicBezTo>
                    <a:pt x="312" y="305"/>
                    <a:pt x="313" y="308"/>
                    <a:pt x="313" y="309"/>
                  </a:cubicBezTo>
                  <a:cubicBezTo>
                    <a:pt x="313" y="309"/>
                    <a:pt x="314" y="311"/>
                    <a:pt x="315" y="311"/>
                  </a:cubicBezTo>
                  <a:cubicBezTo>
                    <a:pt x="315" y="311"/>
                    <a:pt x="317" y="314"/>
                    <a:pt x="318" y="315"/>
                  </a:cubicBezTo>
                  <a:cubicBezTo>
                    <a:pt x="342" y="308"/>
                    <a:pt x="342" y="308"/>
                    <a:pt x="342" y="308"/>
                  </a:cubicBezTo>
                  <a:cubicBezTo>
                    <a:pt x="462" y="213"/>
                    <a:pt x="462" y="213"/>
                    <a:pt x="462" y="213"/>
                  </a:cubicBezTo>
                  <a:cubicBezTo>
                    <a:pt x="555" y="95"/>
                    <a:pt x="555" y="95"/>
                    <a:pt x="555" y="95"/>
                  </a:cubicBezTo>
                  <a:cubicBezTo>
                    <a:pt x="555" y="92"/>
                    <a:pt x="555" y="92"/>
                    <a:pt x="555" y="92"/>
                  </a:cubicBezTo>
                  <a:lnTo>
                    <a:pt x="555" y="89"/>
                  </a:lnTo>
                  <a:close/>
                </a:path>
              </a:pathLst>
            </a:custGeom>
            <a:solidFill>
              <a:srgbClr val="A5A5A5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F5313B41-A736-9490-DEFD-C7401D69E03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777413" y="2519362"/>
              <a:ext cx="1927225" cy="1181100"/>
            </a:xfrm>
            <a:custGeom>
              <a:avLst/>
              <a:gdLst>
                <a:gd name="T0" fmla="*/ 1900564 w 506"/>
                <a:gd name="T1" fmla="*/ 670560 h 310"/>
                <a:gd name="T2" fmla="*/ 1889138 w 506"/>
                <a:gd name="T3" fmla="*/ 594360 h 310"/>
                <a:gd name="T4" fmla="*/ 1877711 w 506"/>
                <a:gd name="T5" fmla="*/ 560070 h 310"/>
                <a:gd name="T6" fmla="*/ 1858668 w 506"/>
                <a:gd name="T7" fmla="*/ 521970 h 310"/>
                <a:gd name="T8" fmla="*/ 1873903 w 506"/>
                <a:gd name="T9" fmla="*/ 472440 h 310"/>
                <a:gd name="T10" fmla="*/ 1839624 w 506"/>
                <a:gd name="T11" fmla="*/ 464820 h 310"/>
                <a:gd name="T12" fmla="*/ 1805345 w 506"/>
                <a:gd name="T13" fmla="*/ 461010 h 310"/>
                <a:gd name="T14" fmla="*/ 1771066 w 506"/>
                <a:gd name="T15" fmla="*/ 434340 h 310"/>
                <a:gd name="T16" fmla="*/ 1679657 w 506"/>
                <a:gd name="T17" fmla="*/ 422910 h 310"/>
                <a:gd name="T18" fmla="*/ 1630143 w 506"/>
                <a:gd name="T19" fmla="*/ 384810 h 310"/>
                <a:gd name="T20" fmla="*/ 1584438 w 506"/>
                <a:gd name="T21" fmla="*/ 346710 h 310"/>
                <a:gd name="T22" fmla="*/ 1527307 w 506"/>
                <a:gd name="T23" fmla="*/ 346710 h 310"/>
                <a:gd name="T24" fmla="*/ 1451132 w 506"/>
                <a:gd name="T25" fmla="*/ 327660 h 310"/>
                <a:gd name="T26" fmla="*/ 1344487 w 506"/>
                <a:gd name="T27" fmla="*/ 320040 h 310"/>
                <a:gd name="T28" fmla="*/ 1336870 w 506"/>
                <a:gd name="T29" fmla="*/ 403860 h 310"/>
                <a:gd name="T30" fmla="*/ 1230225 w 506"/>
                <a:gd name="T31" fmla="*/ 316230 h 310"/>
                <a:gd name="T32" fmla="*/ 1093110 w 506"/>
                <a:gd name="T33" fmla="*/ 316230 h 310"/>
                <a:gd name="T34" fmla="*/ 986465 w 506"/>
                <a:gd name="T35" fmla="*/ 361950 h 310"/>
                <a:gd name="T36" fmla="*/ 864585 w 506"/>
                <a:gd name="T37" fmla="*/ 293370 h 310"/>
                <a:gd name="T38" fmla="*/ 788410 w 506"/>
                <a:gd name="T39" fmla="*/ 262890 h 310"/>
                <a:gd name="T40" fmla="*/ 693192 w 506"/>
                <a:gd name="T41" fmla="*/ 190500 h 310"/>
                <a:gd name="T42" fmla="*/ 594164 w 506"/>
                <a:gd name="T43" fmla="*/ 57150 h 310"/>
                <a:gd name="T44" fmla="*/ 552268 w 506"/>
                <a:gd name="T45" fmla="*/ 15240 h 310"/>
                <a:gd name="T46" fmla="*/ 403727 w 506"/>
                <a:gd name="T47" fmla="*/ 22860 h 310"/>
                <a:gd name="T48" fmla="*/ 327552 w 506"/>
                <a:gd name="T49" fmla="*/ 7620 h 310"/>
                <a:gd name="T50" fmla="*/ 285656 w 506"/>
                <a:gd name="T51" fmla="*/ 38100 h 310"/>
                <a:gd name="T52" fmla="*/ 300891 w 506"/>
                <a:gd name="T53" fmla="*/ 152400 h 310"/>
                <a:gd name="T54" fmla="*/ 293273 w 506"/>
                <a:gd name="T55" fmla="*/ 205740 h 310"/>
                <a:gd name="T56" fmla="*/ 239951 w 506"/>
                <a:gd name="T57" fmla="*/ 255270 h 310"/>
                <a:gd name="T58" fmla="*/ 205672 w 506"/>
                <a:gd name="T59" fmla="*/ 300990 h 310"/>
                <a:gd name="T60" fmla="*/ 87601 w 506"/>
                <a:gd name="T61" fmla="*/ 316230 h 310"/>
                <a:gd name="T62" fmla="*/ 0 w 506"/>
                <a:gd name="T63" fmla="*/ 381000 h 310"/>
                <a:gd name="T64" fmla="*/ 76175 w 506"/>
                <a:gd name="T65" fmla="*/ 548640 h 310"/>
                <a:gd name="T66" fmla="*/ 38087 w 506"/>
                <a:gd name="T67" fmla="*/ 674370 h 310"/>
                <a:gd name="T68" fmla="*/ 91410 w 506"/>
                <a:gd name="T69" fmla="*/ 693420 h 310"/>
                <a:gd name="T70" fmla="*/ 274230 w 506"/>
                <a:gd name="T71" fmla="*/ 601980 h 310"/>
                <a:gd name="T72" fmla="*/ 323743 w 506"/>
                <a:gd name="T73" fmla="*/ 552450 h 310"/>
                <a:gd name="T74" fmla="*/ 403727 w 506"/>
                <a:gd name="T75" fmla="*/ 491490 h 310"/>
                <a:gd name="T76" fmla="*/ 350405 w 506"/>
                <a:gd name="T77" fmla="*/ 624840 h 310"/>
                <a:gd name="T78" fmla="*/ 479902 w 506"/>
                <a:gd name="T79" fmla="*/ 678180 h 310"/>
                <a:gd name="T80" fmla="*/ 438006 w 506"/>
                <a:gd name="T81" fmla="*/ 765810 h 310"/>
                <a:gd name="T82" fmla="*/ 567503 w 506"/>
                <a:gd name="T83" fmla="*/ 883920 h 310"/>
                <a:gd name="T84" fmla="*/ 624634 w 506"/>
                <a:gd name="T85" fmla="*/ 887730 h 310"/>
                <a:gd name="T86" fmla="*/ 681765 w 506"/>
                <a:gd name="T87" fmla="*/ 849630 h 310"/>
                <a:gd name="T88" fmla="*/ 776984 w 506"/>
                <a:gd name="T89" fmla="*/ 822960 h 310"/>
                <a:gd name="T90" fmla="*/ 856968 w 506"/>
                <a:gd name="T91" fmla="*/ 815340 h 310"/>
                <a:gd name="T92" fmla="*/ 910290 w 506"/>
                <a:gd name="T93" fmla="*/ 910590 h 310"/>
                <a:gd name="T94" fmla="*/ 986465 w 506"/>
                <a:gd name="T95" fmla="*/ 941070 h 310"/>
                <a:gd name="T96" fmla="*/ 1070257 w 506"/>
                <a:gd name="T97" fmla="*/ 982980 h 310"/>
                <a:gd name="T98" fmla="*/ 1188328 w 506"/>
                <a:gd name="T99" fmla="*/ 963930 h 310"/>
                <a:gd name="T100" fmla="*/ 1279738 w 506"/>
                <a:gd name="T101" fmla="*/ 982980 h 310"/>
                <a:gd name="T102" fmla="*/ 1333061 w 506"/>
                <a:gd name="T103" fmla="*/ 1013460 h 310"/>
                <a:gd name="T104" fmla="*/ 1420662 w 506"/>
                <a:gd name="T105" fmla="*/ 1024890 h 310"/>
                <a:gd name="T106" fmla="*/ 1515881 w 506"/>
                <a:gd name="T107" fmla="*/ 1093470 h 310"/>
                <a:gd name="T108" fmla="*/ 1550159 w 506"/>
                <a:gd name="T109" fmla="*/ 1108710 h 310"/>
                <a:gd name="T110" fmla="*/ 1584438 w 506"/>
                <a:gd name="T111" fmla="*/ 1123950 h 310"/>
                <a:gd name="T112" fmla="*/ 1614908 w 506"/>
                <a:gd name="T113" fmla="*/ 1158240 h 310"/>
                <a:gd name="T114" fmla="*/ 1786301 w 506"/>
                <a:gd name="T115" fmla="*/ 685800 h 310"/>
                <a:gd name="T116" fmla="*/ 1927225 w 506"/>
                <a:gd name="T117" fmla="*/ 720090 h 3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06" h="310">
                  <a:moveTo>
                    <a:pt x="498" y="183"/>
                  </a:moveTo>
                  <a:cubicBezTo>
                    <a:pt x="497" y="182"/>
                    <a:pt x="497" y="182"/>
                    <a:pt x="497" y="182"/>
                  </a:cubicBezTo>
                  <a:cubicBezTo>
                    <a:pt x="496" y="180"/>
                    <a:pt x="496" y="180"/>
                    <a:pt x="496" y="180"/>
                  </a:cubicBezTo>
                  <a:cubicBezTo>
                    <a:pt x="497" y="178"/>
                    <a:pt x="497" y="178"/>
                    <a:pt x="497" y="178"/>
                  </a:cubicBezTo>
                  <a:cubicBezTo>
                    <a:pt x="499" y="176"/>
                    <a:pt x="499" y="176"/>
                    <a:pt x="499" y="176"/>
                  </a:cubicBezTo>
                  <a:cubicBezTo>
                    <a:pt x="499" y="168"/>
                    <a:pt x="499" y="168"/>
                    <a:pt x="499" y="168"/>
                  </a:cubicBezTo>
                  <a:cubicBezTo>
                    <a:pt x="499" y="168"/>
                    <a:pt x="494" y="164"/>
                    <a:pt x="493" y="163"/>
                  </a:cubicBezTo>
                  <a:cubicBezTo>
                    <a:pt x="493" y="163"/>
                    <a:pt x="492" y="161"/>
                    <a:pt x="492" y="161"/>
                  </a:cubicBezTo>
                  <a:cubicBezTo>
                    <a:pt x="492" y="161"/>
                    <a:pt x="495" y="159"/>
                    <a:pt x="495" y="158"/>
                  </a:cubicBezTo>
                  <a:cubicBezTo>
                    <a:pt x="496" y="158"/>
                    <a:pt x="496" y="156"/>
                    <a:pt x="496" y="156"/>
                  </a:cubicBezTo>
                  <a:cubicBezTo>
                    <a:pt x="495" y="154"/>
                    <a:pt x="495" y="154"/>
                    <a:pt x="495" y="154"/>
                  </a:cubicBezTo>
                  <a:cubicBezTo>
                    <a:pt x="495" y="154"/>
                    <a:pt x="493" y="153"/>
                    <a:pt x="493" y="153"/>
                  </a:cubicBezTo>
                  <a:cubicBezTo>
                    <a:pt x="492" y="152"/>
                    <a:pt x="490" y="152"/>
                    <a:pt x="490" y="152"/>
                  </a:cubicBezTo>
                  <a:cubicBezTo>
                    <a:pt x="489" y="152"/>
                    <a:pt x="489" y="150"/>
                    <a:pt x="489" y="150"/>
                  </a:cubicBezTo>
                  <a:cubicBezTo>
                    <a:pt x="489" y="150"/>
                    <a:pt x="493" y="147"/>
                    <a:pt x="493" y="147"/>
                  </a:cubicBezTo>
                  <a:cubicBezTo>
                    <a:pt x="493" y="147"/>
                    <a:pt x="491" y="146"/>
                    <a:pt x="491" y="145"/>
                  </a:cubicBezTo>
                  <a:cubicBezTo>
                    <a:pt x="490" y="145"/>
                    <a:pt x="489" y="144"/>
                    <a:pt x="489" y="144"/>
                  </a:cubicBezTo>
                  <a:cubicBezTo>
                    <a:pt x="489" y="144"/>
                    <a:pt x="489" y="142"/>
                    <a:pt x="489" y="141"/>
                  </a:cubicBezTo>
                  <a:cubicBezTo>
                    <a:pt x="489" y="141"/>
                    <a:pt x="488" y="140"/>
                    <a:pt x="488" y="140"/>
                  </a:cubicBezTo>
                  <a:cubicBezTo>
                    <a:pt x="488" y="140"/>
                    <a:pt x="488" y="137"/>
                    <a:pt x="488" y="137"/>
                  </a:cubicBezTo>
                  <a:cubicBezTo>
                    <a:pt x="493" y="133"/>
                    <a:pt x="493" y="133"/>
                    <a:pt x="493" y="133"/>
                  </a:cubicBezTo>
                  <a:cubicBezTo>
                    <a:pt x="493" y="131"/>
                    <a:pt x="493" y="131"/>
                    <a:pt x="493" y="131"/>
                  </a:cubicBezTo>
                  <a:cubicBezTo>
                    <a:pt x="488" y="127"/>
                    <a:pt x="488" y="127"/>
                    <a:pt x="488" y="127"/>
                  </a:cubicBezTo>
                  <a:cubicBezTo>
                    <a:pt x="488" y="127"/>
                    <a:pt x="489" y="126"/>
                    <a:pt x="489" y="126"/>
                  </a:cubicBezTo>
                  <a:cubicBezTo>
                    <a:pt x="490" y="125"/>
                    <a:pt x="492" y="124"/>
                    <a:pt x="492" y="124"/>
                  </a:cubicBezTo>
                  <a:cubicBezTo>
                    <a:pt x="492" y="124"/>
                    <a:pt x="492" y="123"/>
                    <a:pt x="492" y="123"/>
                  </a:cubicBezTo>
                  <a:cubicBezTo>
                    <a:pt x="489" y="120"/>
                    <a:pt x="489" y="120"/>
                    <a:pt x="489" y="120"/>
                  </a:cubicBezTo>
                  <a:cubicBezTo>
                    <a:pt x="488" y="120"/>
                    <a:pt x="487" y="121"/>
                    <a:pt x="486" y="122"/>
                  </a:cubicBezTo>
                  <a:cubicBezTo>
                    <a:pt x="486" y="122"/>
                    <a:pt x="486" y="123"/>
                    <a:pt x="486" y="123"/>
                  </a:cubicBezTo>
                  <a:cubicBezTo>
                    <a:pt x="485" y="123"/>
                    <a:pt x="484" y="123"/>
                    <a:pt x="483" y="122"/>
                  </a:cubicBezTo>
                  <a:cubicBezTo>
                    <a:pt x="483" y="122"/>
                    <a:pt x="482" y="121"/>
                    <a:pt x="481" y="121"/>
                  </a:cubicBezTo>
                  <a:cubicBezTo>
                    <a:pt x="481" y="121"/>
                    <a:pt x="480" y="122"/>
                    <a:pt x="480" y="122"/>
                  </a:cubicBezTo>
                  <a:cubicBezTo>
                    <a:pt x="479" y="122"/>
                    <a:pt x="478" y="121"/>
                    <a:pt x="477" y="121"/>
                  </a:cubicBezTo>
                  <a:cubicBezTo>
                    <a:pt x="477" y="121"/>
                    <a:pt x="476" y="122"/>
                    <a:pt x="476" y="122"/>
                  </a:cubicBezTo>
                  <a:cubicBezTo>
                    <a:pt x="475" y="122"/>
                    <a:pt x="474" y="121"/>
                    <a:pt x="474" y="121"/>
                  </a:cubicBezTo>
                  <a:cubicBezTo>
                    <a:pt x="473" y="120"/>
                    <a:pt x="472" y="120"/>
                    <a:pt x="471" y="120"/>
                  </a:cubicBezTo>
                  <a:cubicBezTo>
                    <a:pt x="470" y="120"/>
                    <a:pt x="469" y="121"/>
                    <a:pt x="468" y="120"/>
                  </a:cubicBezTo>
                  <a:cubicBezTo>
                    <a:pt x="468" y="120"/>
                    <a:pt x="468" y="120"/>
                    <a:pt x="468" y="120"/>
                  </a:cubicBezTo>
                  <a:cubicBezTo>
                    <a:pt x="467" y="118"/>
                    <a:pt x="467" y="117"/>
                    <a:pt x="466" y="116"/>
                  </a:cubicBezTo>
                  <a:cubicBezTo>
                    <a:pt x="466" y="115"/>
                    <a:pt x="465" y="115"/>
                    <a:pt x="465" y="114"/>
                  </a:cubicBezTo>
                  <a:cubicBezTo>
                    <a:pt x="464" y="113"/>
                    <a:pt x="461" y="113"/>
                    <a:pt x="459" y="112"/>
                  </a:cubicBezTo>
                  <a:cubicBezTo>
                    <a:pt x="458" y="112"/>
                    <a:pt x="456" y="111"/>
                    <a:pt x="455" y="111"/>
                  </a:cubicBezTo>
                  <a:cubicBezTo>
                    <a:pt x="453" y="111"/>
                    <a:pt x="451" y="112"/>
                    <a:pt x="450" y="112"/>
                  </a:cubicBezTo>
                  <a:cubicBezTo>
                    <a:pt x="449" y="111"/>
                    <a:pt x="448" y="110"/>
                    <a:pt x="447" y="110"/>
                  </a:cubicBezTo>
                  <a:cubicBezTo>
                    <a:pt x="445" y="110"/>
                    <a:pt x="443" y="112"/>
                    <a:pt x="441" y="111"/>
                  </a:cubicBezTo>
                  <a:cubicBezTo>
                    <a:pt x="441" y="111"/>
                    <a:pt x="440" y="110"/>
                    <a:pt x="440" y="110"/>
                  </a:cubicBezTo>
                  <a:cubicBezTo>
                    <a:pt x="438" y="109"/>
                    <a:pt x="436" y="111"/>
                    <a:pt x="435" y="110"/>
                  </a:cubicBezTo>
                  <a:cubicBezTo>
                    <a:pt x="434" y="109"/>
                    <a:pt x="434" y="109"/>
                    <a:pt x="434" y="109"/>
                  </a:cubicBezTo>
                  <a:cubicBezTo>
                    <a:pt x="433" y="106"/>
                    <a:pt x="430" y="105"/>
                    <a:pt x="429" y="102"/>
                  </a:cubicBezTo>
                  <a:cubicBezTo>
                    <a:pt x="429" y="101"/>
                    <a:pt x="429" y="101"/>
                    <a:pt x="428" y="101"/>
                  </a:cubicBezTo>
                  <a:cubicBezTo>
                    <a:pt x="428" y="101"/>
                    <a:pt x="427" y="101"/>
                    <a:pt x="427" y="101"/>
                  </a:cubicBezTo>
                  <a:cubicBezTo>
                    <a:pt x="425" y="100"/>
                    <a:pt x="425" y="97"/>
                    <a:pt x="423" y="97"/>
                  </a:cubicBezTo>
                  <a:cubicBezTo>
                    <a:pt x="423" y="96"/>
                    <a:pt x="422" y="96"/>
                    <a:pt x="422" y="96"/>
                  </a:cubicBezTo>
                  <a:cubicBezTo>
                    <a:pt x="420" y="96"/>
                    <a:pt x="418" y="95"/>
                    <a:pt x="417" y="93"/>
                  </a:cubicBezTo>
                  <a:cubicBezTo>
                    <a:pt x="417" y="93"/>
                    <a:pt x="416" y="92"/>
                    <a:pt x="416" y="91"/>
                  </a:cubicBezTo>
                  <a:cubicBezTo>
                    <a:pt x="415" y="91"/>
                    <a:pt x="414" y="91"/>
                    <a:pt x="413" y="91"/>
                  </a:cubicBezTo>
                  <a:cubicBezTo>
                    <a:pt x="411" y="91"/>
                    <a:pt x="411" y="92"/>
                    <a:pt x="410" y="92"/>
                  </a:cubicBezTo>
                  <a:cubicBezTo>
                    <a:pt x="408" y="93"/>
                    <a:pt x="407" y="93"/>
                    <a:pt x="406" y="94"/>
                  </a:cubicBezTo>
                  <a:cubicBezTo>
                    <a:pt x="405" y="94"/>
                    <a:pt x="405" y="94"/>
                    <a:pt x="404" y="94"/>
                  </a:cubicBezTo>
                  <a:cubicBezTo>
                    <a:pt x="403" y="93"/>
                    <a:pt x="402" y="92"/>
                    <a:pt x="401" y="91"/>
                  </a:cubicBezTo>
                  <a:cubicBezTo>
                    <a:pt x="400" y="89"/>
                    <a:pt x="399" y="88"/>
                    <a:pt x="399" y="87"/>
                  </a:cubicBezTo>
                  <a:cubicBezTo>
                    <a:pt x="398" y="86"/>
                    <a:pt x="398" y="86"/>
                    <a:pt x="397" y="85"/>
                  </a:cubicBezTo>
                  <a:cubicBezTo>
                    <a:pt x="396" y="84"/>
                    <a:pt x="394" y="84"/>
                    <a:pt x="392" y="85"/>
                  </a:cubicBezTo>
                  <a:cubicBezTo>
                    <a:pt x="391" y="87"/>
                    <a:pt x="389" y="87"/>
                    <a:pt x="387" y="86"/>
                  </a:cubicBezTo>
                  <a:cubicBezTo>
                    <a:pt x="385" y="86"/>
                    <a:pt x="383" y="86"/>
                    <a:pt x="381" y="86"/>
                  </a:cubicBezTo>
                  <a:cubicBezTo>
                    <a:pt x="379" y="87"/>
                    <a:pt x="377" y="88"/>
                    <a:pt x="374" y="88"/>
                  </a:cubicBezTo>
                  <a:cubicBezTo>
                    <a:pt x="373" y="87"/>
                    <a:pt x="373" y="86"/>
                    <a:pt x="372" y="85"/>
                  </a:cubicBezTo>
                  <a:cubicBezTo>
                    <a:pt x="370" y="83"/>
                    <a:pt x="368" y="81"/>
                    <a:pt x="365" y="81"/>
                  </a:cubicBezTo>
                  <a:cubicBezTo>
                    <a:pt x="362" y="80"/>
                    <a:pt x="359" y="81"/>
                    <a:pt x="356" y="82"/>
                  </a:cubicBezTo>
                  <a:cubicBezTo>
                    <a:pt x="355" y="83"/>
                    <a:pt x="354" y="83"/>
                    <a:pt x="353" y="84"/>
                  </a:cubicBezTo>
                  <a:cubicBezTo>
                    <a:pt x="353" y="85"/>
                    <a:pt x="353" y="86"/>
                    <a:pt x="353" y="87"/>
                  </a:cubicBezTo>
                  <a:cubicBezTo>
                    <a:pt x="355" y="91"/>
                    <a:pt x="355" y="95"/>
                    <a:pt x="355" y="100"/>
                  </a:cubicBezTo>
                  <a:cubicBezTo>
                    <a:pt x="356" y="101"/>
                    <a:pt x="355" y="103"/>
                    <a:pt x="355" y="105"/>
                  </a:cubicBezTo>
                  <a:cubicBezTo>
                    <a:pt x="354" y="105"/>
                    <a:pt x="354" y="106"/>
                    <a:pt x="353" y="106"/>
                  </a:cubicBezTo>
                  <a:cubicBezTo>
                    <a:pt x="353" y="106"/>
                    <a:pt x="352" y="106"/>
                    <a:pt x="351" y="106"/>
                  </a:cubicBezTo>
                  <a:cubicBezTo>
                    <a:pt x="347" y="105"/>
                    <a:pt x="343" y="104"/>
                    <a:pt x="340" y="102"/>
                  </a:cubicBezTo>
                  <a:cubicBezTo>
                    <a:pt x="338" y="101"/>
                    <a:pt x="337" y="99"/>
                    <a:pt x="335" y="98"/>
                  </a:cubicBezTo>
                  <a:cubicBezTo>
                    <a:pt x="333" y="97"/>
                    <a:pt x="329" y="96"/>
                    <a:pt x="327" y="94"/>
                  </a:cubicBezTo>
                  <a:cubicBezTo>
                    <a:pt x="326" y="92"/>
                    <a:pt x="325" y="89"/>
                    <a:pt x="325" y="87"/>
                  </a:cubicBezTo>
                  <a:cubicBezTo>
                    <a:pt x="324" y="85"/>
                    <a:pt x="324" y="84"/>
                    <a:pt x="323" y="83"/>
                  </a:cubicBezTo>
                  <a:cubicBezTo>
                    <a:pt x="322" y="82"/>
                    <a:pt x="321" y="81"/>
                    <a:pt x="320" y="81"/>
                  </a:cubicBezTo>
                  <a:cubicBezTo>
                    <a:pt x="316" y="83"/>
                    <a:pt x="311" y="81"/>
                    <a:pt x="307" y="81"/>
                  </a:cubicBezTo>
                  <a:cubicBezTo>
                    <a:pt x="304" y="80"/>
                    <a:pt x="301" y="81"/>
                    <a:pt x="299" y="81"/>
                  </a:cubicBezTo>
                  <a:cubicBezTo>
                    <a:pt x="297" y="82"/>
                    <a:pt x="295" y="82"/>
                    <a:pt x="294" y="83"/>
                  </a:cubicBezTo>
                  <a:cubicBezTo>
                    <a:pt x="291" y="83"/>
                    <a:pt x="289" y="82"/>
                    <a:pt x="287" y="83"/>
                  </a:cubicBezTo>
                  <a:cubicBezTo>
                    <a:pt x="285" y="84"/>
                    <a:pt x="283" y="86"/>
                    <a:pt x="282" y="87"/>
                  </a:cubicBezTo>
                  <a:cubicBezTo>
                    <a:pt x="280" y="88"/>
                    <a:pt x="278" y="89"/>
                    <a:pt x="277" y="89"/>
                  </a:cubicBezTo>
                  <a:cubicBezTo>
                    <a:pt x="271" y="91"/>
                    <a:pt x="266" y="93"/>
                    <a:pt x="262" y="96"/>
                  </a:cubicBezTo>
                  <a:cubicBezTo>
                    <a:pt x="262" y="96"/>
                    <a:pt x="261" y="96"/>
                    <a:pt x="261" y="96"/>
                  </a:cubicBezTo>
                  <a:cubicBezTo>
                    <a:pt x="260" y="96"/>
                    <a:pt x="260" y="96"/>
                    <a:pt x="259" y="95"/>
                  </a:cubicBezTo>
                  <a:cubicBezTo>
                    <a:pt x="257" y="92"/>
                    <a:pt x="254" y="91"/>
                    <a:pt x="250" y="91"/>
                  </a:cubicBezTo>
                  <a:cubicBezTo>
                    <a:pt x="248" y="90"/>
                    <a:pt x="246" y="91"/>
                    <a:pt x="244" y="90"/>
                  </a:cubicBezTo>
                  <a:cubicBezTo>
                    <a:pt x="242" y="89"/>
                    <a:pt x="241" y="88"/>
                    <a:pt x="240" y="87"/>
                  </a:cubicBezTo>
                  <a:cubicBezTo>
                    <a:pt x="238" y="84"/>
                    <a:pt x="235" y="82"/>
                    <a:pt x="232" y="80"/>
                  </a:cubicBezTo>
                  <a:cubicBezTo>
                    <a:pt x="230" y="79"/>
                    <a:pt x="229" y="78"/>
                    <a:pt x="227" y="77"/>
                  </a:cubicBezTo>
                  <a:cubicBezTo>
                    <a:pt x="226" y="76"/>
                    <a:pt x="224" y="77"/>
                    <a:pt x="222" y="78"/>
                  </a:cubicBezTo>
                  <a:cubicBezTo>
                    <a:pt x="222" y="78"/>
                    <a:pt x="214" y="78"/>
                    <a:pt x="214" y="78"/>
                  </a:cubicBezTo>
                  <a:cubicBezTo>
                    <a:pt x="213" y="78"/>
                    <a:pt x="212" y="76"/>
                    <a:pt x="212" y="76"/>
                  </a:cubicBezTo>
                  <a:cubicBezTo>
                    <a:pt x="212" y="76"/>
                    <a:pt x="210" y="69"/>
                    <a:pt x="209" y="69"/>
                  </a:cubicBezTo>
                  <a:cubicBezTo>
                    <a:pt x="209" y="69"/>
                    <a:pt x="207" y="69"/>
                    <a:pt x="207" y="69"/>
                  </a:cubicBezTo>
                  <a:cubicBezTo>
                    <a:pt x="206" y="69"/>
                    <a:pt x="203" y="66"/>
                    <a:pt x="202" y="65"/>
                  </a:cubicBezTo>
                  <a:cubicBezTo>
                    <a:pt x="201" y="64"/>
                    <a:pt x="196" y="61"/>
                    <a:pt x="195" y="61"/>
                  </a:cubicBezTo>
                  <a:cubicBezTo>
                    <a:pt x="194" y="60"/>
                    <a:pt x="192" y="59"/>
                    <a:pt x="191" y="59"/>
                  </a:cubicBezTo>
                  <a:cubicBezTo>
                    <a:pt x="191" y="58"/>
                    <a:pt x="191" y="56"/>
                    <a:pt x="191" y="56"/>
                  </a:cubicBezTo>
                  <a:cubicBezTo>
                    <a:pt x="190" y="56"/>
                    <a:pt x="182" y="50"/>
                    <a:pt x="182" y="50"/>
                  </a:cubicBezTo>
                  <a:cubicBezTo>
                    <a:pt x="182" y="50"/>
                    <a:pt x="180" y="46"/>
                    <a:pt x="180" y="45"/>
                  </a:cubicBezTo>
                  <a:cubicBezTo>
                    <a:pt x="179" y="44"/>
                    <a:pt x="173" y="38"/>
                    <a:pt x="173" y="38"/>
                  </a:cubicBezTo>
                  <a:cubicBezTo>
                    <a:pt x="172" y="38"/>
                    <a:pt x="168" y="33"/>
                    <a:pt x="168" y="32"/>
                  </a:cubicBezTo>
                  <a:cubicBezTo>
                    <a:pt x="167" y="32"/>
                    <a:pt x="161" y="22"/>
                    <a:pt x="161" y="21"/>
                  </a:cubicBezTo>
                  <a:cubicBezTo>
                    <a:pt x="160" y="20"/>
                    <a:pt x="156" y="16"/>
                    <a:pt x="156" y="15"/>
                  </a:cubicBezTo>
                  <a:cubicBezTo>
                    <a:pt x="156" y="15"/>
                    <a:pt x="155" y="12"/>
                    <a:pt x="155" y="11"/>
                  </a:cubicBezTo>
                  <a:cubicBezTo>
                    <a:pt x="155" y="10"/>
                    <a:pt x="153" y="8"/>
                    <a:pt x="153" y="8"/>
                  </a:cubicBezTo>
                  <a:cubicBezTo>
                    <a:pt x="153" y="8"/>
                    <a:pt x="149" y="8"/>
                    <a:pt x="149" y="7"/>
                  </a:cubicBezTo>
                  <a:cubicBezTo>
                    <a:pt x="149" y="7"/>
                    <a:pt x="148" y="3"/>
                    <a:pt x="148" y="3"/>
                  </a:cubicBezTo>
                  <a:cubicBezTo>
                    <a:pt x="148" y="3"/>
                    <a:pt x="146" y="4"/>
                    <a:pt x="145" y="4"/>
                  </a:cubicBezTo>
                  <a:cubicBezTo>
                    <a:pt x="145" y="4"/>
                    <a:pt x="143" y="4"/>
                    <a:pt x="142" y="5"/>
                  </a:cubicBezTo>
                  <a:cubicBezTo>
                    <a:pt x="141" y="5"/>
                    <a:pt x="133" y="8"/>
                    <a:pt x="133" y="8"/>
                  </a:cubicBezTo>
                  <a:cubicBezTo>
                    <a:pt x="132" y="8"/>
                    <a:pt x="124" y="13"/>
                    <a:pt x="124" y="13"/>
                  </a:cubicBezTo>
                  <a:cubicBezTo>
                    <a:pt x="124" y="13"/>
                    <a:pt x="111" y="7"/>
                    <a:pt x="111" y="7"/>
                  </a:cubicBezTo>
                  <a:cubicBezTo>
                    <a:pt x="110" y="7"/>
                    <a:pt x="106" y="7"/>
                    <a:pt x="106" y="6"/>
                  </a:cubicBezTo>
                  <a:cubicBezTo>
                    <a:pt x="105" y="6"/>
                    <a:pt x="100" y="7"/>
                    <a:pt x="100" y="7"/>
                  </a:cubicBezTo>
                  <a:cubicBezTo>
                    <a:pt x="100" y="7"/>
                    <a:pt x="97" y="9"/>
                    <a:pt x="97" y="9"/>
                  </a:cubicBezTo>
                  <a:cubicBezTo>
                    <a:pt x="97" y="9"/>
                    <a:pt x="93" y="9"/>
                    <a:pt x="93" y="9"/>
                  </a:cubicBezTo>
                  <a:cubicBezTo>
                    <a:pt x="93" y="9"/>
                    <a:pt x="91" y="6"/>
                    <a:pt x="90" y="6"/>
                  </a:cubicBezTo>
                  <a:cubicBezTo>
                    <a:pt x="89" y="5"/>
                    <a:pt x="86" y="3"/>
                    <a:pt x="86" y="2"/>
                  </a:cubicBezTo>
                  <a:cubicBezTo>
                    <a:pt x="85" y="2"/>
                    <a:pt x="82" y="2"/>
                    <a:pt x="82" y="1"/>
                  </a:cubicBezTo>
                  <a:cubicBezTo>
                    <a:pt x="82" y="1"/>
                    <a:pt x="78" y="0"/>
                    <a:pt x="78" y="0"/>
                  </a:cubicBezTo>
                  <a:cubicBezTo>
                    <a:pt x="78" y="0"/>
                    <a:pt x="75" y="0"/>
                    <a:pt x="75" y="0"/>
                  </a:cubicBezTo>
                  <a:cubicBezTo>
                    <a:pt x="75" y="0"/>
                    <a:pt x="73" y="4"/>
                    <a:pt x="73" y="4"/>
                  </a:cubicBezTo>
                  <a:cubicBezTo>
                    <a:pt x="73" y="4"/>
                    <a:pt x="74" y="9"/>
                    <a:pt x="75" y="10"/>
                  </a:cubicBezTo>
                  <a:cubicBezTo>
                    <a:pt x="75" y="11"/>
                    <a:pt x="75" y="15"/>
                    <a:pt x="75" y="16"/>
                  </a:cubicBezTo>
                  <a:cubicBezTo>
                    <a:pt x="75" y="17"/>
                    <a:pt x="73" y="20"/>
                    <a:pt x="72" y="21"/>
                  </a:cubicBezTo>
                  <a:cubicBezTo>
                    <a:pt x="72" y="22"/>
                    <a:pt x="71" y="26"/>
                    <a:pt x="71" y="26"/>
                  </a:cubicBezTo>
                  <a:cubicBezTo>
                    <a:pt x="71" y="27"/>
                    <a:pt x="73" y="30"/>
                    <a:pt x="73" y="30"/>
                  </a:cubicBezTo>
                  <a:cubicBezTo>
                    <a:pt x="73" y="30"/>
                    <a:pt x="79" y="40"/>
                    <a:pt x="79" y="40"/>
                  </a:cubicBezTo>
                  <a:cubicBezTo>
                    <a:pt x="79" y="40"/>
                    <a:pt x="78" y="42"/>
                    <a:pt x="77" y="42"/>
                  </a:cubicBezTo>
                  <a:cubicBezTo>
                    <a:pt x="77" y="43"/>
                    <a:pt x="78" y="44"/>
                    <a:pt x="78" y="45"/>
                  </a:cubicBezTo>
                  <a:cubicBezTo>
                    <a:pt x="78" y="46"/>
                    <a:pt x="82" y="47"/>
                    <a:pt x="82" y="47"/>
                  </a:cubicBezTo>
                  <a:cubicBezTo>
                    <a:pt x="82" y="47"/>
                    <a:pt x="81" y="49"/>
                    <a:pt x="80" y="50"/>
                  </a:cubicBezTo>
                  <a:cubicBezTo>
                    <a:pt x="80" y="51"/>
                    <a:pt x="77" y="54"/>
                    <a:pt x="77" y="54"/>
                  </a:cubicBezTo>
                  <a:cubicBezTo>
                    <a:pt x="76" y="55"/>
                    <a:pt x="76" y="57"/>
                    <a:pt x="76" y="58"/>
                  </a:cubicBezTo>
                  <a:cubicBezTo>
                    <a:pt x="76" y="58"/>
                    <a:pt x="77" y="60"/>
                    <a:pt x="77" y="60"/>
                  </a:cubicBezTo>
                  <a:cubicBezTo>
                    <a:pt x="77" y="60"/>
                    <a:pt x="73" y="62"/>
                    <a:pt x="72" y="63"/>
                  </a:cubicBezTo>
                  <a:cubicBezTo>
                    <a:pt x="71" y="63"/>
                    <a:pt x="69" y="64"/>
                    <a:pt x="69" y="64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3" y="67"/>
                    <a:pt x="66" y="71"/>
                    <a:pt x="66" y="71"/>
                  </a:cubicBezTo>
                  <a:cubicBezTo>
                    <a:pt x="66" y="72"/>
                    <a:pt x="66" y="74"/>
                    <a:pt x="66" y="74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59" y="74"/>
                    <a:pt x="55" y="78"/>
                    <a:pt x="54" y="79"/>
                  </a:cubicBezTo>
                  <a:cubicBezTo>
                    <a:pt x="53" y="80"/>
                    <a:pt x="51" y="86"/>
                    <a:pt x="51" y="86"/>
                  </a:cubicBezTo>
                  <a:cubicBezTo>
                    <a:pt x="51" y="87"/>
                    <a:pt x="45" y="90"/>
                    <a:pt x="44" y="90"/>
                  </a:cubicBezTo>
                  <a:cubicBezTo>
                    <a:pt x="44" y="90"/>
                    <a:pt x="38" y="91"/>
                    <a:pt x="38" y="90"/>
                  </a:cubicBezTo>
                  <a:cubicBezTo>
                    <a:pt x="37" y="90"/>
                    <a:pt x="29" y="87"/>
                    <a:pt x="29" y="87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0" y="90"/>
                    <a:pt x="10" y="90"/>
                  </a:cubicBezTo>
                  <a:cubicBezTo>
                    <a:pt x="9" y="91"/>
                    <a:pt x="4" y="93"/>
                    <a:pt x="4" y="94"/>
                  </a:cubicBezTo>
                  <a:cubicBezTo>
                    <a:pt x="3" y="94"/>
                    <a:pt x="0" y="100"/>
                    <a:pt x="0" y="100"/>
                  </a:cubicBezTo>
                  <a:cubicBezTo>
                    <a:pt x="0" y="100"/>
                    <a:pt x="3" y="102"/>
                    <a:pt x="4" y="103"/>
                  </a:cubicBezTo>
                  <a:cubicBezTo>
                    <a:pt x="6" y="103"/>
                    <a:pt x="10" y="105"/>
                    <a:pt x="10" y="105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8"/>
                    <a:pt x="25" y="136"/>
                    <a:pt x="24" y="137"/>
                  </a:cubicBezTo>
                  <a:cubicBezTo>
                    <a:pt x="24" y="137"/>
                    <a:pt x="20" y="143"/>
                    <a:pt x="20" y="144"/>
                  </a:cubicBezTo>
                  <a:cubicBezTo>
                    <a:pt x="19" y="145"/>
                    <a:pt x="17" y="148"/>
                    <a:pt x="17" y="148"/>
                  </a:cubicBezTo>
                  <a:cubicBezTo>
                    <a:pt x="17" y="148"/>
                    <a:pt x="18" y="151"/>
                    <a:pt x="18" y="151"/>
                  </a:cubicBezTo>
                  <a:cubicBezTo>
                    <a:pt x="18" y="151"/>
                    <a:pt x="19" y="161"/>
                    <a:pt x="18" y="161"/>
                  </a:cubicBezTo>
                  <a:cubicBezTo>
                    <a:pt x="18" y="162"/>
                    <a:pt x="15" y="169"/>
                    <a:pt x="15" y="169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9" y="180"/>
                    <a:pt x="9" y="180"/>
                    <a:pt x="9" y="180"/>
                  </a:cubicBezTo>
                  <a:cubicBezTo>
                    <a:pt x="11" y="183"/>
                    <a:pt x="11" y="183"/>
                    <a:pt x="11" y="183"/>
                  </a:cubicBezTo>
                  <a:cubicBezTo>
                    <a:pt x="11" y="183"/>
                    <a:pt x="13" y="184"/>
                    <a:pt x="14" y="183"/>
                  </a:cubicBezTo>
                  <a:cubicBezTo>
                    <a:pt x="15" y="183"/>
                    <a:pt x="17" y="183"/>
                    <a:pt x="17" y="183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3" y="167"/>
                    <a:pt x="53" y="166"/>
                    <a:pt x="53" y="166"/>
                  </a:cubicBezTo>
                  <a:cubicBezTo>
                    <a:pt x="54" y="165"/>
                    <a:pt x="61" y="162"/>
                    <a:pt x="61" y="161"/>
                  </a:cubicBezTo>
                  <a:cubicBezTo>
                    <a:pt x="62" y="160"/>
                    <a:pt x="65" y="159"/>
                    <a:pt x="65" y="159"/>
                  </a:cubicBezTo>
                  <a:cubicBezTo>
                    <a:pt x="72" y="158"/>
                    <a:pt x="72" y="158"/>
                    <a:pt x="72" y="158"/>
                  </a:cubicBezTo>
                  <a:cubicBezTo>
                    <a:pt x="72" y="158"/>
                    <a:pt x="74" y="156"/>
                    <a:pt x="74" y="156"/>
                  </a:cubicBezTo>
                  <a:cubicBezTo>
                    <a:pt x="74" y="155"/>
                    <a:pt x="78" y="153"/>
                    <a:pt x="78" y="153"/>
                  </a:cubicBezTo>
                  <a:cubicBezTo>
                    <a:pt x="78" y="149"/>
                    <a:pt x="78" y="149"/>
                    <a:pt x="78" y="149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85" y="145"/>
                    <a:pt x="85" y="145"/>
                    <a:pt x="85" y="145"/>
                  </a:cubicBezTo>
                  <a:cubicBezTo>
                    <a:pt x="90" y="142"/>
                    <a:pt x="90" y="142"/>
                    <a:pt x="90" y="142"/>
                  </a:cubicBezTo>
                  <a:cubicBezTo>
                    <a:pt x="96" y="131"/>
                    <a:pt x="96" y="131"/>
                    <a:pt x="96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9" y="129"/>
                    <a:pt x="104" y="126"/>
                    <a:pt x="105" y="126"/>
                  </a:cubicBezTo>
                  <a:cubicBezTo>
                    <a:pt x="105" y="126"/>
                    <a:pt x="106" y="129"/>
                    <a:pt x="106" y="129"/>
                  </a:cubicBezTo>
                  <a:cubicBezTo>
                    <a:pt x="106" y="129"/>
                    <a:pt x="107" y="133"/>
                    <a:pt x="107" y="134"/>
                  </a:cubicBezTo>
                  <a:cubicBezTo>
                    <a:pt x="107" y="135"/>
                    <a:pt x="99" y="140"/>
                    <a:pt x="99" y="140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98" y="164"/>
                    <a:pt x="101" y="168"/>
                    <a:pt x="102" y="169"/>
                  </a:cubicBezTo>
                  <a:cubicBezTo>
                    <a:pt x="102" y="170"/>
                    <a:pt x="104" y="174"/>
                    <a:pt x="104" y="174"/>
                  </a:cubicBezTo>
                  <a:cubicBezTo>
                    <a:pt x="119" y="173"/>
                    <a:pt x="119" y="173"/>
                    <a:pt x="119" y="173"/>
                  </a:cubicBezTo>
                  <a:cubicBezTo>
                    <a:pt x="126" y="178"/>
                    <a:pt x="126" y="178"/>
                    <a:pt x="126" y="178"/>
                  </a:cubicBezTo>
                  <a:cubicBezTo>
                    <a:pt x="120" y="181"/>
                    <a:pt x="120" y="181"/>
                    <a:pt x="120" y="181"/>
                  </a:cubicBezTo>
                  <a:cubicBezTo>
                    <a:pt x="117" y="184"/>
                    <a:pt x="117" y="184"/>
                    <a:pt x="117" y="184"/>
                  </a:cubicBezTo>
                  <a:cubicBezTo>
                    <a:pt x="124" y="191"/>
                    <a:pt x="124" y="191"/>
                    <a:pt x="124" y="191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15" y="201"/>
                    <a:pt x="115" y="201"/>
                    <a:pt x="115" y="201"/>
                  </a:cubicBezTo>
                  <a:cubicBezTo>
                    <a:pt x="118" y="212"/>
                    <a:pt x="118" y="212"/>
                    <a:pt x="118" y="212"/>
                  </a:cubicBezTo>
                  <a:cubicBezTo>
                    <a:pt x="120" y="224"/>
                    <a:pt x="120" y="224"/>
                    <a:pt x="120" y="224"/>
                  </a:cubicBezTo>
                  <a:cubicBezTo>
                    <a:pt x="138" y="227"/>
                    <a:pt x="138" y="227"/>
                    <a:pt x="138" y="227"/>
                  </a:cubicBezTo>
                  <a:cubicBezTo>
                    <a:pt x="145" y="230"/>
                    <a:pt x="145" y="230"/>
                    <a:pt x="145" y="230"/>
                  </a:cubicBezTo>
                  <a:cubicBezTo>
                    <a:pt x="149" y="232"/>
                    <a:pt x="149" y="232"/>
                    <a:pt x="149" y="232"/>
                  </a:cubicBezTo>
                  <a:cubicBezTo>
                    <a:pt x="152" y="233"/>
                    <a:pt x="152" y="233"/>
                    <a:pt x="152" y="233"/>
                  </a:cubicBezTo>
                  <a:cubicBezTo>
                    <a:pt x="152" y="233"/>
                    <a:pt x="154" y="234"/>
                    <a:pt x="154" y="234"/>
                  </a:cubicBezTo>
                  <a:cubicBezTo>
                    <a:pt x="155" y="234"/>
                    <a:pt x="157" y="236"/>
                    <a:pt x="158" y="236"/>
                  </a:cubicBezTo>
                  <a:cubicBezTo>
                    <a:pt x="158" y="236"/>
                    <a:pt x="164" y="236"/>
                    <a:pt x="164" y="236"/>
                  </a:cubicBezTo>
                  <a:cubicBezTo>
                    <a:pt x="164" y="236"/>
                    <a:pt x="165" y="234"/>
                    <a:pt x="164" y="233"/>
                  </a:cubicBezTo>
                  <a:cubicBezTo>
                    <a:pt x="164" y="232"/>
                    <a:pt x="164" y="229"/>
                    <a:pt x="165" y="228"/>
                  </a:cubicBezTo>
                  <a:cubicBezTo>
                    <a:pt x="165" y="227"/>
                    <a:pt x="168" y="223"/>
                    <a:pt x="169" y="223"/>
                  </a:cubicBezTo>
                  <a:cubicBezTo>
                    <a:pt x="169" y="223"/>
                    <a:pt x="173" y="221"/>
                    <a:pt x="173" y="221"/>
                  </a:cubicBezTo>
                  <a:cubicBezTo>
                    <a:pt x="177" y="222"/>
                    <a:pt x="177" y="222"/>
                    <a:pt x="177" y="222"/>
                  </a:cubicBezTo>
                  <a:cubicBezTo>
                    <a:pt x="179" y="223"/>
                    <a:pt x="179" y="223"/>
                    <a:pt x="179" y="223"/>
                  </a:cubicBezTo>
                  <a:cubicBezTo>
                    <a:pt x="182" y="222"/>
                    <a:pt x="182" y="222"/>
                    <a:pt x="182" y="222"/>
                  </a:cubicBezTo>
                  <a:cubicBezTo>
                    <a:pt x="182" y="222"/>
                    <a:pt x="185" y="220"/>
                    <a:pt x="185" y="220"/>
                  </a:cubicBezTo>
                  <a:cubicBezTo>
                    <a:pt x="186" y="220"/>
                    <a:pt x="195" y="219"/>
                    <a:pt x="196" y="219"/>
                  </a:cubicBezTo>
                  <a:cubicBezTo>
                    <a:pt x="196" y="219"/>
                    <a:pt x="202" y="218"/>
                    <a:pt x="202" y="218"/>
                  </a:cubicBezTo>
                  <a:cubicBezTo>
                    <a:pt x="204" y="216"/>
                    <a:pt x="204" y="216"/>
                    <a:pt x="204" y="216"/>
                  </a:cubicBezTo>
                  <a:cubicBezTo>
                    <a:pt x="204" y="216"/>
                    <a:pt x="205" y="215"/>
                    <a:pt x="205" y="215"/>
                  </a:cubicBezTo>
                  <a:cubicBezTo>
                    <a:pt x="206" y="214"/>
                    <a:pt x="208" y="212"/>
                    <a:pt x="208" y="212"/>
                  </a:cubicBezTo>
                  <a:cubicBezTo>
                    <a:pt x="208" y="212"/>
                    <a:pt x="213" y="213"/>
                    <a:pt x="214" y="213"/>
                  </a:cubicBezTo>
                  <a:cubicBezTo>
                    <a:pt x="214" y="214"/>
                    <a:pt x="221" y="215"/>
                    <a:pt x="221" y="215"/>
                  </a:cubicBezTo>
                  <a:cubicBezTo>
                    <a:pt x="221" y="215"/>
                    <a:pt x="225" y="214"/>
                    <a:pt x="225" y="214"/>
                  </a:cubicBezTo>
                  <a:cubicBezTo>
                    <a:pt x="225" y="214"/>
                    <a:pt x="228" y="214"/>
                    <a:pt x="229" y="214"/>
                  </a:cubicBezTo>
                  <a:cubicBezTo>
                    <a:pt x="229" y="214"/>
                    <a:pt x="233" y="216"/>
                    <a:pt x="233" y="216"/>
                  </a:cubicBezTo>
                  <a:cubicBezTo>
                    <a:pt x="233" y="231"/>
                    <a:pt x="233" y="231"/>
                    <a:pt x="233" y="231"/>
                  </a:cubicBezTo>
                  <a:cubicBezTo>
                    <a:pt x="232" y="233"/>
                    <a:pt x="232" y="233"/>
                    <a:pt x="232" y="233"/>
                  </a:cubicBezTo>
                  <a:cubicBezTo>
                    <a:pt x="233" y="236"/>
                    <a:pt x="237" y="236"/>
                    <a:pt x="239" y="239"/>
                  </a:cubicBezTo>
                  <a:cubicBezTo>
                    <a:pt x="240" y="241"/>
                    <a:pt x="240" y="244"/>
                    <a:pt x="241" y="245"/>
                  </a:cubicBezTo>
                  <a:cubicBezTo>
                    <a:pt x="242" y="246"/>
                    <a:pt x="244" y="246"/>
                    <a:pt x="245" y="246"/>
                  </a:cubicBezTo>
                  <a:cubicBezTo>
                    <a:pt x="246" y="247"/>
                    <a:pt x="248" y="248"/>
                    <a:pt x="247" y="249"/>
                  </a:cubicBezTo>
                  <a:cubicBezTo>
                    <a:pt x="250" y="247"/>
                    <a:pt x="255" y="251"/>
                    <a:pt x="257" y="249"/>
                  </a:cubicBezTo>
                  <a:cubicBezTo>
                    <a:pt x="258" y="248"/>
                    <a:pt x="258" y="247"/>
                    <a:pt x="259" y="247"/>
                  </a:cubicBezTo>
                  <a:cubicBezTo>
                    <a:pt x="260" y="247"/>
                    <a:pt x="260" y="248"/>
                    <a:pt x="261" y="249"/>
                  </a:cubicBezTo>
                  <a:cubicBezTo>
                    <a:pt x="262" y="249"/>
                    <a:pt x="263" y="249"/>
                    <a:pt x="263" y="250"/>
                  </a:cubicBezTo>
                  <a:cubicBezTo>
                    <a:pt x="267" y="251"/>
                    <a:pt x="267" y="256"/>
                    <a:pt x="271" y="257"/>
                  </a:cubicBezTo>
                  <a:cubicBezTo>
                    <a:pt x="273" y="258"/>
                    <a:pt x="276" y="256"/>
                    <a:pt x="279" y="257"/>
                  </a:cubicBezTo>
                  <a:cubicBezTo>
                    <a:pt x="280" y="257"/>
                    <a:pt x="280" y="258"/>
                    <a:pt x="281" y="258"/>
                  </a:cubicBezTo>
                  <a:cubicBezTo>
                    <a:pt x="284" y="258"/>
                    <a:pt x="286" y="255"/>
                    <a:pt x="289" y="256"/>
                  </a:cubicBezTo>
                  <a:cubicBezTo>
                    <a:pt x="289" y="255"/>
                    <a:pt x="291" y="254"/>
                    <a:pt x="292" y="255"/>
                  </a:cubicBezTo>
                  <a:cubicBezTo>
                    <a:pt x="293" y="254"/>
                    <a:pt x="296" y="254"/>
                    <a:pt x="298" y="254"/>
                  </a:cubicBezTo>
                  <a:cubicBezTo>
                    <a:pt x="300" y="254"/>
                    <a:pt x="302" y="254"/>
                    <a:pt x="304" y="254"/>
                  </a:cubicBezTo>
                  <a:cubicBezTo>
                    <a:pt x="307" y="254"/>
                    <a:pt x="309" y="254"/>
                    <a:pt x="312" y="253"/>
                  </a:cubicBezTo>
                  <a:cubicBezTo>
                    <a:pt x="313" y="252"/>
                    <a:pt x="315" y="251"/>
                    <a:pt x="317" y="251"/>
                  </a:cubicBezTo>
                  <a:cubicBezTo>
                    <a:pt x="320" y="251"/>
                    <a:pt x="322" y="254"/>
                    <a:pt x="325" y="254"/>
                  </a:cubicBezTo>
                  <a:cubicBezTo>
                    <a:pt x="325" y="253"/>
                    <a:pt x="326" y="253"/>
                    <a:pt x="327" y="253"/>
                  </a:cubicBezTo>
                  <a:cubicBezTo>
                    <a:pt x="328" y="253"/>
                    <a:pt x="329" y="255"/>
                    <a:pt x="329" y="257"/>
                  </a:cubicBezTo>
                  <a:cubicBezTo>
                    <a:pt x="331" y="258"/>
                    <a:pt x="334" y="258"/>
                    <a:pt x="336" y="258"/>
                  </a:cubicBezTo>
                  <a:cubicBezTo>
                    <a:pt x="337" y="258"/>
                    <a:pt x="338" y="258"/>
                    <a:pt x="338" y="258"/>
                  </a:cubicBezTo>
                  <a:cubicBezTo>
                    <a:pt x="339" y="259"/>
                    <a:pt x="339" y="259"/>
                    <a:pt x="340" y="260"/>
                  </a:cubicBezTo>
                  <a:cubicBezTo>
                    <a:pt x="341" y="261"/>
                    <a:pt x="342" y="263"/>
                    <a:pt x="343" y="264"/>
                  </a:cubicBezTo>
                  <a:cubicBezTo>
                    <a:pt x="343" y="263"/>
                    <a:pt x="346" y="262"/>
                    <a:pt x="347" y="263"/>
                  </a:cubicBezTo>
                  <a:cubicBezTo>
                    <a:pt x="348" y="264"/>
                    <a:pt x="349" y="265"/>
                    <a:pt x="350" y="266"/>
                  </a:cubicBezTo>
                  <a:cubicBezTo>
                    <a:pt x="354" y="268"/>
                    <a:pt x="358" y="266"/>
                    <a:pt x="362" y="267"/>
                  </a:cubicBezTo>
                  <a:cubicBezTo>
                    <a:pt x="361" y="265"/>
                    <a:pt x="364" y="264"/>
                    <a:pt x="365" y="265"/>
                  </a:cubicBezTo>
                  <a:cubicBezTo>
                    <a:pt x="367" y="266"/>
                    <a:pt x="368" y="268"/>
                    <a:pt x="370" y="268"/>
                  </a:cubicBezTo>
                  <a:cubicBezTo>
                    <a:pt x="370" y="268"/>
                    <a:pt x="371" y="267"/>
                    <a:pt x="372" y="268"/>
                  </a:cubicBezTo>
                  <a:cubicBezTo>
                    <a:pt x="372" y="268"/>
                    <a:pt x="372" y="269"/>
                    <a:pt x="373" y="269"/>
                  </a:cubicBezTo>
                  <a:cubicBezTo>
                    <a:pt x="374" y="272"/>
                    <a:pt x="377" y="274"/>
                    <a:pt x="380" y="275"/>
                  </a:cubicBezTo>
                  <a:cubicBezTo>
                    <a:pt x="382" y="276"/>
                    <a:pt x="386" y="276"/>
                    <a:pt x="386" y="274"/>
                  </a:cubicBezTo>
                  <a:cubicBezTo>
                    <a:pt x="387" y="277"/>
                    <a:pt x="392" y="277"/>
                    <a:pt x="393" y="280"/>
                  </a:cubicBezTo>
                  <a:cubicBezTo>
                    <a:pt x="393" y="281"/>
                    <a:pt x="394" y="283"/>
                    <a:pt x="395" y="284"/>
                  </a:cubicBezTo>
                  <a:cubicBezTo>
                    <a:pt x="396" y="285"/>
                    <a:pt x="398" y="285"/>
                    <a:pt x="398" y="287"/>
                  </a:cubicBezTo>
                  <a:cubicBezTo>
                    <a:pt x="398" y="287"/>
                    <a:pt x="399" y="288"/>
                    <a:pt x="399" y="288"/>
                  </a:cubicBezTo>
                  <a:cubicBezTo>
                    <a:pt x="399" y="289"/>
                    <a:pt x="400" y="289"/>
                    <a:pt x="400" y="289"/>
                  </a:cubicBezTo>
                  <a:cubicBezTo>
                    <a:pt x="401" y="288"/>
                    <a:pt x="401" y="287"/>
                    <a:pt x="402" y="287"/>
                  </a:cubicBezTo>
                  <a:cubicBezTo>
                    <a:pt x="402" y="287"/>
                    <a:pt x="402" y="287"/>
                    <a:pt x="402" y="287"/>
                  </a:cubicBezTo>
                  <a:cubicBezTo>
                    <a:pt x="404" y="288"/>
                    <a:pt x="406" y="290"/>
                    <a:pt x="407" y="291"/>
                  </a:cubicBezTo>
                  <a:cubicBezTo>
                    <a:pt x="408" y="291"/>
                    <a:pt x="409" y="292"/>
                    <a:pt x="409" y="292"/>
                  </a:cubicBezTo>
                  <a:cubicBezTo>
                    <a:pt x="410" y="292"/>
                    <a:pt x="411" y="292"/>
                    <a:pt x="412" y="292"/>
                  </a:cubicBezTo>
                  <a:cubicBezTo>
                    <a:pt x="412" y="292"/>
                    <a:pt x="413" y="293"/>
                    <a:pt x="414" y="293"/>
                  </a:cubicBezTo>
                  <a:cubicBezTo>
                    <a:pt x="414" y="294"/>
                    <a:pt x="414" y="294"/>
                    <a:pt x="414" y="295"/>
                  </a:cubicBezTo>
                  <a:cubicBezTo>
                    <a:pt x="415" y="295"/>
                    <a:pt x="416" y="295"/>
                    <a:pt x="416" y="295"/>
                  </a:cubicBezTo>
                  <a:cubicBezTo>
                    <a:pt x="417" y="295"/>
                    <a:pt x="417" y="297"/>
                    <a:pt x="418" y="297"/>
                  </a:cubicBezTo>
                  <a:cubicBezTo>
                    <a:pt x="418" y="297"/>
                    <a:pt x="419" y="297"/>
                    <a:pt x="420" y="297"/>
                  </a:cubicBezTo>
                  <a:cubicBezTo>
                    <a:pt x="422" y="296"/>
                    <a:pt x="425" y="297"/>
                    <a:pt x="425" y="299"/>
                  </a:cubicBezTo>
                  <a:cubicBezTo>
                    <a:pt x="424" y="301"/>
                    <a:pt x="424" y="301"/>
                    <a:pt x="424" y="301"/>
                  </a:cubicBezTo>
                  <a:cubicBezTo>
                    <a:pt x="424" y="304"/>
                    <a:pt x="424" y="304"/>
                    <a:pt x="424" y="304"/>
                  </a:cubicBezTo>
                  <a:cubicBezTo>
                    <a:pt x="424" y="307"/>
                    <a:pt x="424" y="307"/>
                    <a:pt x="424" y="307"/>
                  </a:cubicBezTo>
                  <a:cubicBezTo>
                    <a:pt x="430" y="310"/>
                    <a:pt x="430" y="310"/>
                    <a:pt x="430" y="310"/>
                  </a:cubicBezTo>
                  <a:cubicBezTo>
                    <a:pt x="462" y="190"/>
                    <a:pt x="462" y="190"/>
                    <a:pt x="462" y="190"/>
                  </a:cubicBezTo>
                  <a:cubicBezTo>
                    <a:pt x="464" y="180"/>
                    <a:pt x="464" y="180"/>
                    <a:pt x="464" y="180"/>
                  </a:cubicBezTo>
                  <a:cubicBezTo>
                    <a:pt x="469" y="180"/>
                    <a:pt x="469" y="180"/>
                    <a:pt x="469" y="180"/>
                  </a:cubicBezTo>
                  <a:cubicBezTo>
                    <a:pt x="469" y="180"/>
                    <a:pt x="475" y="188"/>
                    <a:pt x="475" y="188"/>
                  </a:cubicBezTo>
                  <a:cubicBezTo>
                    <a:pt x="475" y="189"/>
                    <a:pt x="481" y="192"/>
                    <a:pt x="481" y="192"/>
                  </a:cubicBezTo>
                  <a:cubicBezTo>
                    <a:pt x="482" y="192"/>
                    <a:pt x="482" y="192"/>
                    <a:pt x="482" y="192"/>
                  </a:cubicBezTo>
                  <a:cubicBezTo>
                    <a:pt x="488" y="189"/>
                    <a:pt x="488" y="189"/>
                    <a:pt x="488" y="189"/>
                  </a:cubicBezTo>
                  <a:cubicBezTo>
                    <a:pt x="506" y="189"/>
                    <a:pt x="506" y="189"/>
                    <a:pt x="506" y="189"/>
                  </a:cubicBezTo>
                  <a:lnTo>
                    <a:pt x="498" y="183"/>
                  </a:ln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05F7A355-0C47-26C9-379B-3C71B4F4F6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764588" y="3605212"/>
              <a:ext cx="1725612" cy="1841500"/>
            </a:xfrm>
            <a:custGeom>
              <a:avLst/>
              <a:gdLst>
                <a:gd name="T0" fmla="*/ 1672282 w 453"/>
                <a:gd name="T1" fmla="*/ 884530 h 483"/>
                <a:gd name="T2" fmla="*/ 1630380 w 453"/>
                <a:gd name="T3" fmla="*/ 873092 h 483"/>
                <a:gd name="T4" fmla="*/ 1569431 w 453"/>
                <a:gd name="T5" fmla="*/ 884530 h 483"/>
                <a:gd name="T6" fmla="*/ 1523719 w 453"/>
                <a:gd name="T7" fmla="*/ 854029 h 483"/>
                <a:gd name="T8" fmla="*/ 1500863 w 453"/>
                <a:gd name="T9" fmla="*/ 815903 h 483"/>
                <a:gd name="T10" fmla="*/ 1447533 w 453"/>
                <a:gd name="T11" fmla="*/ 735837 h 483"/>
                <a:gd name="T12" fmla="*/ 1378966 w 453"/>
                <a:gd name="T13" fmla="*/ 667210 h 483"/>
                <a:gd name="T14" fmla="*/ 1253259 w 453"/>
                <a:gd name="T15" fmla="*/ 575707 h 483"/>
                <a:gd name="T16" fmla="*/ 1146599 w 453"/>
                <a:gd name="T17" fmla="*/ 526143 h 483"/>
                <a:gd name="T18" fmla="*/ 1058985 w 453"/>
                <a:gd name="T19" fmla="*/ 480391 h 483"/>
                <a:gd name="T20" fmla="*/ 978990 w 453"/>
                <a:gd name="T21" fmla="*/ 457516 h 483"/>
                <a:gd name="T22" fmla="*/ 918041 w 453"/>
                <a:gd name="T23" fmla="*/ 404139 h 483"/>
                <a:gd name="T24" fmla="*/ 872329 w 453"/>
                <a:gd name="T25" fmla="*/ 308823 h 483"/>
                <a:gd name="T26" fmla="*/ 845664 w 453"/>
                <a:gd name="T27" fmla="*/ 251634 h 483"/>
                <a:gd name="T28" fmla="*/ 788525 w 453"/>
                <a:gd name="T29" fmla="*/ 163943 h 483"/>
                <a:gd name="T30" fmla="*/ 685674 w 453"/>
                <a:gd name="T31" fmla="*/ 53377 h 483"/>
                <a:gd name="T32" fmla="*/ 579013 w 453"/>
                <a:gd name="T33" fmla="*/ 38126 h 483"/>
                <a:gd name="T34" fmla="*/ 510446 w 453"/>
                <a:gd name="T35" fmla="*/ 49564 h 483"/>
                <a:gd name="T36" fmla="*/ 449497 w 453"/>
                <a:gd name="T37" fmla="*/ 190631 h 483"/>
                <a:gd name="T38" fmla="*/ 403786 w 453"/>
                <a:gd name="T39" fmla="*/ 259259 h 483"/>
                <a:gd name="T40" fmla="*/ 419023 w 453"/>
                <a:gd name="T41" fmla="*/ 350762 h 483"/>
                <a:gd name="T42" fmla="*/ 377121 w 453"/>
                <a:gd name="T43" fmla="*/ 430827 h 483"/>
                <a:gd name="T44" fmla="*/ 407595 w 453"/>
                <a:gd name="T45" fmla="*/ 499454 h 483"/>
                <a:gd name="T46" fmla="*/ 358074 w 453"/>
                <a:gd name="T47" fmla="*/ 568082 h 483"/>
                <a:gd name="T48" fmla="*/ 354265 w 453"/>
                <a:gd name="T49" fmla="*/ 655772 h 483"/>
                <a:gd name="T50" fmla="*/ 308553 w 453"/>
                <a:gd name="T51" fmla="*/ 693899 h 483"/>
                <a:gd name="T52" fmla="*/ 361883 w 453"/>
                <a:gd name="T53" fmla="*/ 873092 h 483"/>
                <a:gd name="T54" fmla="*/ 312362 w 453"/>
                <a:gd name="T55" fmla="*/ 941719 h 483"/>
                <a:gd name="T56" fmla="*/ 388548 w 453"/>
                <a:gd name="T57" fmla="*/ 922656 h 483"/>
                <a:gd name="T58" fmla="*/ 358074 w 453"/>
                <a:gd name="T59" fmla="*/ 979846 h 483"/>
                <a:gd name="T60" fmla="*/ 270460 w 453"/>
                <a:gd name="T61" fmla="*/ 1017972 h 483"/>
                <a:gd name="T62" fmla="*/ 255223 w 453"/>
                <a:gd name="T63" fmla="*/ 1155227 h 483"/>
                <a:gd name="T64" fmla="*/ 201893 w 453"/>
                <a:gd name="T65" fmla="*/ 1307732 h 483"/>
                <a:gd name="T66" fmla="*/ 102851 w 453"/>
                <a:gd name="T67" fmla="*/ 1383984 h 483"/>
                <a:gd name="T68" fmla="*/ 7619 w 453"/>
                <a:gd name="T69" fmla="*/ 1441174 h 483"/>
                <a:gd name="T70" fmla="*/ 26665 w 453"/>
                <a:gd name="T71" fmla="*/ 1517427 h 483"/>
                <a:gd name="T72" fmla="*/ 60949 w 453"/>
                <a:gd name="T73" fmla="*/ 1616555 h 483"/>
                <a:gd name="T74" fmla="*/ 121898 w 453"/>
                <a:gd name="T75" fmla="*/ 1650869 h 483"/>
                <a:gd name="T76" fmla="*/ 239986 w 453"/>
                <a:gd name="T77" fmla="*/ 1791936 h 483"/>
                <a:gd name="T78" fmla="*/ 342837 w 453"/>
                <a:gd name="T79" fmla="*/ 1837687 h 483"/>
                <a:gd name="T80" fmla="*/ 426641 w 453"/>
                <a:gd name="T81" fmla="*/ 1814812 h 483"/>
                <a:gd name="T82" fmla="*/ 426641 w 453"/>
                <a:gd name="T83" fmla="*/ 1769060 h 483"/>
                <a:gd name="T84" fmla="*/ 441879 w 453"/>
                <a:gd name="T85" fmla="*/ 1734746 h 483"/>
                <a:gd name="T86" fmla="*/ 438069 w 453"/>
                <a:gd name="T87" fmla="*/ 1692807 h 483"/>
                <a:gd name="T88" fmla="*/ 449497 w 453"/>
                <a:gd name="T89" fmla="*/ 1658494 h 483"/>
                <a:gd name="T90" fmla="*/ 464734 w 453"/>
                <a:gd name="T91" fmla="*/ 1612742 h 483"/>
                <a:gd name="T92" fmla="*/ 483781 w 453"/>
                <a:gd name="T93" fmla="*/ 1547928 h 483"/>
                <a:gd name="T94" fmla="*/ 483781 w 453"/>
                <a:gd name="T95" fmla="*/ 1513614 h 483"/>
                <a:gd name="T96" fmla="*/ 567585 w 453"/>
                <a:gd name="T97" fmla="*/ 1563178 h 483"/>
                <a:gd name="T98" fmla="*/ 571395 w 453"/>
                <a:gd name="T99" fmla="*/ 1601304 h 483"/>
                <a:gd name="T100" fmla="*/ 624725 w 453"/>
                <a:gd name="T101" fmla="*/ 1589866 h 483"/>
                <a:gd name="T102" fmla="*/ 613297 w 453"/>
                <a:gd name="T103" fmla="*/ 1536490 h 483"/>
                <a:gd name="T104" fmla="*/ 609488 w 453"/>
                <a:gd name="T105" fmla="*/ 1494551 h 483"/>
                <a:gd name="T106" fmla="*/ 666627 w 453"/>
                <a:gd name="T107" fmla="*/ 1437361 h 483"/>
                <a:gd name="T108" fmla="*/ 681864 w 453"/>
                <a:gd name="T109" fmla="*/ 1395422 h 483"/>
                <a:gd name="T110" fmla="*/ 742813 w 453"/>
                <a:gd name="T111" fmla="*/ 1338233 h 483"/>
                <a:gd name="T112" fmla="*/ 777097 w 453"/>
                <a:gd name="T113" fmla="*/ 1296294 h 483"/>
                <a:gd name="T114" fmla="*/ 796143 w 453"/>
                <a:gd name="T115" fmla="*/ 1273418 h 483"/>
                <a:gd name="T116" fmla="*/ 1725612 w 453"/>
                <a:gd name="T117" fmla="*/ 922656 h 4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53" h="483">
                  <a:moveTo>
                    <a:pt x="448" y="236"/>
                  </a:moveTo>
                  <a:cubicBezTo>
                    <a:pt x="448" y="235"/>
                    <a:pt x="447" y="232"/>
                    <a:pt x="447" y="232"/>
                  </a:cubicBezTo>
                  <a:cubicBezTo>
                    <a:pt x="446" y="231"/>
                    <a:pt x="445" y="233"/>
                    <a:pt x="445" y="233"/>
                  </a:cubicBezTo>
                  <a:cubicBezTo>
                    <a:pt x="445" y="233"/>
                    <a:pt x="443" y="234"/>
                    <a:pt x="442" y="233"/>
                  </a:cubicBezTo>
                  <a:cubicBezTo>
                    <a:pt x="442" y="233"/>
                    <a:pt x="439" y="232"/>
                    <a:pt x="439" y="232"/>
                  </a:cubicBezTo>
                  <a:cubicBezTo>
                    <a:pt x="437" y="233"/>
                    <a:pt x="437" y="233"/>
                    <a:pt x="437" y="233"/>
                  </a:cubicBezTo>
                  <a:cubicBezTo>
                    <a:pt x="434" y="235"/>
                    <a:pt x="434" y="235"/>
                    <a:pt x="434" y="235"/>
                  </a:cubicBezTo>
                  <a:cubicBezTo>
                    <a:pt x="434" y="235"/>
                    <a:pt x="433" y="234"/>
                    <a:pt x="433" y="234"/>
                  </a:cubicBezTo>
                  <a:cubicBezTo>
                    <a:pt x="433" y="234"/>
                    <a:pt x="430" y="229"/>
                    <a:pt x="430" y="229"/>
                  </a:cubicBezTo>
                  <a:cubicBezTo>
                    <a:pt x="429" y="229"/>
                    <a:pt x="428" y="229"/>
                    <a:pt x="428" y="229"/>
                  </a:cubicBezTo>
                  <a:cubicBezTo>
                    <a:pt x="428" y="229"/>
                    <a:pt x="425" y="231"/>
                    <a:pt x="425" y="232"/>
                  </a:cubicBezTo>
                  <a:cubicBezTo>
                    <a:pt x="424" y="232"/>
                    <a:pt x="421" y="233"/>
                    <a:pt x="421" y="233"/>
                  </a:cubicBezTo>
                  <a:cubicBezTo>
                    <a:pt x="418" y="233"/>
                    <a:pt x="418" y="233"/>
                    <a:pt x="418" y="233"/>
                  </a:cubicBezTo>
                  <a:cubicBezTo>
                    <a:pt x="418" y="233"/>
                    <a:pt x="415" y="232"/>
                    <a:pt x="415" y="231"/>
                  </a:cubicBezTo>
                  <a:cubicBezTo>
                    <a:pt x="415" y="231"/>
                    <a:pt x="413" y="232"/>
                    <a:pt x="412" y="232"/>
                  </a:cubicBezTo>
                  <a:cubicBezTo>
                    <a:pt x="411" y="232"/>
                    <a:pt x="409" y="232"/>
                    <a:pt x="409" y="232"/>
                  </a:cubicBezTo>
                  <a:cubicBezTo>
                    <a:pt x="409" y="232"/>
                    <a:pt x="406" y="229"/>
                    <a:pt x="406" y="228"/>
                  </a:cubicBezTo>
                  <a:cubicBezTo>
                    <a:pt x="405" y="228"/>
                    <a:pt x="403" y="230"/>
                    <a:pt x="403" y="230"/>
                  </a:cubicBezTo>
                  <a:cubicBezTo>
                    <a:pt x="403" y="230"/>
                    <a:pt x="402" y="228"/>
                    <a:pt x="401" y="227"/>
                  </a:cubicBezTo>
                  <a:cubicBezTo>
                    <a:pt x="401" y="226"/>
                    <a:pt x="400" y="224"/>
                    <a:pt x="400" y="224"/>
                  </a:cubicBezTo>
                  <a:cubicBezTo>
                    <a:pt x="400" y="224"/>
                    <a:pt x="396" y="223"/>
                    <a:pt x="396" y="223"/>
                  </a:cubicBezTo>
                  <a:cubicBezTo>
                    <a:pt x="395" y="223"/>
                    <a:pt x="392" y="222"/>
                    <a:pt x="392" y="222"/>
                  </a:cubicBezTo>
                  <a:cubicBezTo>
                    <a:pt x="397" y="218"/>
                    <a:pt x="397" y="218"/>
                    <a:pt x="397" y="218"/>
                  </a:cubicBezTo>
                  <a:cubicBezTo>
                    <a:pt x="397" y="218"/>
                    <a:pt x="397" y="215"/>
                    <a:pt x="397" y="215"/>
                  </a:cubicBezTo>
                  <a:cubicBezTo>
                    <a:pt x="397" y="215"/>
                    <a:pt x="394" y="214"/>
                    <a:pt x="394" y="214"/>
                  </a:cubicBezTo>
                  <a:cubicBezTo>
                    <a:pt x="390" y="211"/>
                    <a:pt x="390" y="211"/>
                    <a:pt x="390" y="211"/>
                  </a:cubicBezTo>
                  <a:cubicBezTo>
                    <a:pt x="390" y="211"/>
                    <a:pt x="389" y="207"/>
                    <a:pt x="388" y="206"/>
                  </a:cubicBezTo>
                  <a:cubicBezTo>
                    <a:pt x="388" y="205"/>
                    <a:pt x="387" y="201"/>
                    <a:pt x="386" y="200"/>
                  </a:cubicBezTo>
                  <a:cubicBezTo>
                    <a:pt x="386" y="199"/>
                    <a:pt x="384" y="197"/>
                    <a:pt x="383" y="197"/>
                  </a:cubicBezTo>
                  <a:cubicBezTo>
                    <a:pt x="383" y="196"/>
                    <a:pt x="381" y="194"/>
                    <a:pt x="380" y="193"/>
                  </a:cubicBezTo>
                  <a:cubicBezTo>
                    <a:pt x="380" y="193"/>
                    <a:pt x="376" y="185"/>
                    <a:pt x="376" y="184"/>
                  </a:cubicBezTo>
                  <a:cubicBezTo>
                    <a:pt x="376" y="183"/>
                    <a:pt x="373" y="183"/>
                    <a:pt x="373" y="183"/>
                  </a:cubicBezTo>
                  <a:cubicBezTo>
                    <a:pt x="373" y="182"/>
                    <a:pt x="367" y="181"/>
                    <a:pt x="367" y="181"/>
                  </a:cubicBezTo>
                  <a:cubicBezTo>
                    <a:pt x="367" y="181"/>
                    <a:pt x="365" y="179"/>
                    <a:pt x="365" y="179"/>
                  </a:cubicBezTo>
                  <a:cubicBezTo>
                    <a:pt x="364" y="178"/>
                    <a:pt x="362" y="175"/>
                    <a:pt x="362" y="175"/>
                  </a:cubicBezTo>
                  <a:cubicBezTo>
                    <a:pt x="361" y="175"/>
                    <a:pt x="359" y="175"/>
                    <a:pt x="359" y="175"/>
                  </a:cubicBezTo>
                  <a:cubicBezTo>
                    <a:pt x="354" y="170"/>
                    <a:pt x="354" y="170"/>
                    <a:pt x="354" y="170"/>
                  </a:cubicBezTo>
                  <a:cubicBezTo>
                    <a:pt x="345" y="161"/>
                    <a:pt x="345" y="161"/>
                    <a:pt x="345" y="161"/>
                  </a:cubicBezTo>
                  <a:cubicBezTo>
                    <a:pt x="345" y="161"/>
                    <a:pt x="335" y="153"/>
                    <a:pt x="335" y="153"/>
                  </a:cubicBezTo>
                  <a:cubicBezTo>
                    <a:pt x="335" y="153"/>
                    <a:pt x="330" y="151"/>
                    <a:pt x="329" y="151"/>
                  </a:cubicBezTo>
                  <a:cubicBezTo>
                    <a:pt x="329" y="150"/>
                    <a:pt x="318" y="146"/>
                    <a:pt x="318" y="146"/>
                  </a:cubicBezTo>
                  <a:cubicBezTo>
                    <a:pt x="318" y="146"/>
                    <a:pt x="315" y="144"/>
                    <a:pt x="315" y="144"/>
                  </a:cubicBezTo>
                  <a:cubicBezTo>
                    <a:pt x="315" y="143"/>
                    <a:pt x="312" y="141"/>
                    <a:pt x="312" y="140"/>
                  </a:cubicBezTo>
                  <a:cubicBezTo>
                    <a:pt x="311" y="140"/>
                    <a:pt x="308" y="140"/>
                    <a:pt x="307" y="140"/>
                  </a:cubicBezTo>
                  <a:cubicBezTo>
                    <a:pt x="306" y="139"/>
                    <a:pt x="302" y="138"/>
                    <a:pt x="301" y="138"/>
                  </a:cubicBezTo>
                  <a:cubicBezTo>
                    <a:pt x="301" y="137"/>
                    <a:pt x="296" y="135"/>
                    <a:pt x="296" y="134"/>
                  </a:cubicBezTo>
                  <a:cubicBezTo>
                    <a:pt x="295" y="134"/>
                    <a:pt x="292" y="133"/>
                    <a:pt x="291" y="133"/>
                  </a:cubicBezTo>
                  <a:cubicBezTo>
                    <a:pt x="291" y="133"/>
                    <a:pt x="286" y="133"/>
                    <a:pt x="286" y="133"/>
                  </a:cubicBezTo>
                  <a:cubicBezTo>
                    <a:pt x="286" y="133"/>
                    <a:pt x="282" y="131"/>
                    <a:pt x="282" y="130"/>
                  </a:cubicBezTo>
                  <a:cubicBezTo>
                    <a:pt x="281" y="129"/>
                    <a:pt x="279" y="127"/>
                    <a:pt x="278" y="126"/>
                  </a:cubicBezTo>
                  <a:cubicBezTo>
                    <a:pt x="277" y="125"/>
                    <a:pt x="274" y="126"/>
                    <a:pt x="274" y="126"/>
                  </a:cubicBezTo>
                  <a:cubicBezTo>
                    <a:pt x="269" y="129"/>
                    <a:pt x="269" y="129"/>
                    <a:pt x="269" y="129"/>
                  </a:cubicBezTo>
                  <a:cubicBezTo>
                    <a:pt x="269" y="129"/>
                    <a:pt x="266" y="126"/>
                    <a:pt x="266" y="125"/>
                  </a:cubicBezTo>
                  <a:cubicBezTo>
                    <a:pt x="265" y="124"/>
                    <a:pt x="262" y="122"/>
                    <a:pt x="262" y="122"/>
                  </a:cubicBezTo>
                  <a:cubicBezTo>
                    <a:pt x="261" y="122"/>
                    <a:pt x="258" y="121"/>
                    <a:pt x="257" y="120"/>
                  </a:cubicBezTo>
                  <a:cubicBezTo>
                    <a:pt x="257" y="120"/>
                    <a:pt x="255" y="116"/>
                    <a:pt x="255" y="116"/>
                  </a:cubicBezTo>
                  <a:cubicBezTo>
                    <a:pt x="255" y="116"/>
                    <a:pt x="252" y="112"/>
                    <a:pt x="252" y="112"/>
                  </a:cubicBezTo>
                  <a:cubicBezTo>
                    <a:pt x="252" y="111"/>
                    <a:pt x="249" y="111"/>
                    <a:pt x="249" y="111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1"/>
                    <a:pt x="241" y="101"/>
                    <a:pt x="241" y="101"/>
                  </a:cubicBezTo>
                  <a:cubicBezTo>
                    <a:pt x="241" y="101"/>
                    <a:pt x="236" y="98"/>
                    <a:pt x="236" y="97"/>
                  </a:cubicBezTo>
                  <a:cubicBezTo>
                    <a:pt x="236" y="97"/>
                    <a:pt x="235" y="90"/>
                    <a:pt x="235" y="89"/>
                  </a:cubicBezTo>
                  <a:cubicBezTo>
                    <a:pt x="235" y="89"/>
                    <a:pt x="233" y="86"/>
                    <a:pt x="233" y="85"/>
                  </a:cubicBezTo>
                  <a:cubicBezTo>
                    <a:pt x="232" y="84"/>
                    <a:pt x="229" y="81"/>
                    <a:pt x="229" y="81"/>
                  </a:cubicBezTo>
                  <a:cubicBezTo>
                    <a:pt x="229" y="81"/>
                    <a:pt x="229" y="76"/>
                    <a:pt x="229" y="75"/>
                  </a:cubicBezTo>
                  <a:cubicBezTo>
                    <a:pt x="228" y="75"/>
                    <a:pt x="226" y="72"/>
                    <a:pt x="226" y="72"/>
                  </a:cubicBezTo>
                  <a:cubicBezTo>
                    <a:pt x="226" y="68"/>
                    <a:pt x="226" y="68"/>
                    <a:pt x="226" y="68"/>
                  </a:cubicBezTo>
                  <a:cubicBezTo>
                    <a:pt x="226" y="68"/>
                    <a:pt x="225" y="64"/>
                    <a:pt x="225" y="64"/>
                  </a:cubicBezTo>
                  <a:cubicBezTo>
                    <a:pt x="225" y="64"/>
                    <a:pt x="222" y="66"/>
                    <a:pt x="222" y="66"/>
                  </a:cubicBezTo>
                  <a:cubicBezTo>
                    <a:pt x="219" y="51"/>
                    <a:pt x="219" y="51"/>
                    <a:pt x="219" y="51"/>
                  </a:cubicBezTo>
                  <a:cubicBezTo>
                    <a:pt x="219" y="51"/>
                    <a:pt x="217" y="50"/>
                    <a:pt x="216" y="49"/>
                  </a:cubicBezTo>
                  <a:cubicBezTo>
                    <a:pt x="216" y="49"/>
                    <a:pt x="214" y="46"/>
                    <a:pt x="214" y="45"/>
                  </a:cubicBezTo>
                  <a:cubicBezTo>
                    <a:pt x="213" y="44"/>
                    <a:pt x="211" y="43"/>
                    <a:pt x="211" y="42"/>
                  </a:cubicBezTo>
                  <a:cubicBezTo>
                    <a:pt x="210" y="42"/>
                    <a:pt x="207" y="43"/>
                    <a:pt x="207" y="43"/>
                  </a:cubicBezTo>
                  <a:cubicBezTo>
                    <a:pt x="201" y="46"/>
                    <a:pt x="201" y="46"/>
                    <a:pt x="201" y="46"/>
                  </a:cubicBezTo>
                  <a:cubicBezTo>
                    <a:pt x="191" y="43"/>
                    <a:pt x="191" y="43"/>
                    <a:pt x="191" y="43"/>
                  </a:cubicBezTo>
                  <a:cubicBezTo>
                    <a:pt x="191" y="43"/>
                    <a:pt x="191" y="37"/>
                    <a:pt x="191" y="37"/>
                  </a:cubicBezTo>
                  <a:cubicBezTo>
                    <a:pt x="191" y="36"/>
                    <a:pt x="185" y="24"/>
                    <a:pt x="185" y="24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2"/>
                    <a:pt x="159" y="5"/>
                    <a:pt x="158" y="6"/>
                  </a:cubicBezTo>
                  <a:cubicBezTo>
                    <a:pt x="157" y="7"/>
                    <a:pt x="156" y="9"/>
                    <a:pt x="156" y="10"/>
                  </a:cubicBezTo>
                  <a:cubicBezTo>
                    <a:pt x="156" y="10"/>
                    <a:pt x="152" y="10"/>
                    <a:pt x="152" y="10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7" y="13"/>
                    <a:pt x="123" y="21"/>
                    <a:pt x="123" y="22"/>
                  </a:cubicBezTo>
                  <a:cubicBezTo>
                    <a:pt x="123" y="22"/>
                    <a:pt x="125" y="27"/>
                    <a:pt x="125" y="28"/>
                  </a:cubicBezTo>
                  <a:cubicBezTo>
                    <a:pt x="125" y="28"/>
                    <a:pt x="125" y="43"/>
                    <a:pt x="125" y="43"/>
                  </a:cubicBezTo>
                  <a:cubicBezTo>
                    <a:pt x="125" y="43"/>
                    <a:pt x="118" y="50"/>
                    <a:pt x="118" y="50"/>
                  </a:cubicBezTo>
                  <a:cubicBezTo>
                    <a:pt x="117" y="50"/>
                    <a:pt x="112" y="53"/>
                    <a:pt x="111" y="53"/>
                  </a:cubicBezTo>
                  <a:cubicBezTo>
                    <a:pt x="111" y="54"/>
                    <a:pt x="108" y="55"/>
                    <a:pt x="108" y="56"/>
                  </a:cubicBezTo>
                  <a:cubicBezTo>
                    <a:pt x="107" y="56"/>
                    <a:pt x="107" y="59"/>
                    <a:pt x="106" y="59"/>
                  </a:cubicBezTo>
                  <a:cubicBezTo>
                    <a:pt x="106" y="60"/>
                    <a:pt x="103" y="65"/>
                    <a:pt x="103" y="66"/>
                  </a:cubicBezTo>
                  <a:cubicBezTo>
                    <a:pt x="103" y="66"/>
                    <a:pt x="105" y="68"/>
                    <a:pt x="106" y="68"/>
                  </a:cubicBezTo>
                  <a:cubicBezTo>
                    <a:pt x="106" y="68"/>
                    <a:pt x="110" y="70"/>
                    <a:pt x="110" y="71"/>
                  </a:cubicBezTo>
                  <a:cubicBezTo>
                    <a:pt x="111" y="71"/>
                    <a:pt x="111" y="73"/>
                    <a:pt x="111" y="73"/>
                  </a:cubicBezTo>
                  <a:cubicBezTo>
                    <a:pt x="111" y="74"/>
                    <a:pt x="112" y="78"/>
                    <a:pt x="112" y="78"/>
                  </a:cubicBezTo>
                  <a:cubicBezTo>
                    <a:pt x="113" y="79"/>
                    <a:pt x="115" y="86"/>
                    <a:pt x="115" y="86"/>
                  </a:cubicBezTo>
                  <a:cubicBezTo>
                    <a:pt x="115" y="86"/>
                    <a:pt x="110" y="91"/>
                    <a:pt x="110" y="92"/>
                  </a:cubicBezTo>
                  <a:cubicBezTo>
                    <a:pt x="110" y="92"/>
                    <a:pt x="107" y="96"/>
                    <a:pt x="107" y="96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104" y="103"/>
                    <a:pt x="102" y="105"/>
                    <a:pt x="101" y="105"/>
                  </a:cubicBezTo>
                  <a:cubicBezTo>
                    <a:pt x="100" y="106"/>
                    <a:pt x="96" y="108"/>
                    <a:pt x="96" y="108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105" y="113"/>
                    <a:pt x="105" y="113"/>
                    <a:pt x="105" y="113"/>
                  </a:cubicBezTo>
                  <a:cubicBezTo>
                    <a:pt x="107" y="116"/>
                    <a:pt x="107" y="116"/>
                    <a:pt x="107" y="116"/>
                  </a:cubicBezTo>
                  <a:cubicBezTo>
                    <a:pt x="107" y="116"/>
                    <a:pt x="106" y="119"/>
                    <a:pt x="105" y="121"/>
                  </a:cubicBezTo>
                  <a:cubicBezTo>
                    <a:pt x="105" y="122"/>
                    <a:pt x="104" y="125"/>
                    <a:pt x="104" y="126"/>
                  </a:cubicBezTo>
                  <a:cubicBezTo>
                    <a:pt x="104" y="126"/>
                    <a:pt x="106" y="130"/>
                    <a:pt x="107" y="131"/>
                  </a:cubicBezTo>
                  <a:cubicBezTo>
                    <a:pt x="108" y="131"/>
                    <a:pt x="108" y="134"/>
                    <a:pt x="108" y="135"/>
                  </a:cubicBezTo>
                  <a:cubicBezTo>
                    <a:pt x="108" y="135"/>
                    <a:pt x="105" y="138"/>
                    <a:pt x="104" y="138"/>
                  </a:cubicBezTo>
                  <a:cubicBezTo>
                    <a:pt x="104" y="139"/>
                    <a:pt x="100" y="141"/>
                    <a:pt x="100" y="141"/>
                  </a:cubicBezTo>
                  <a:cubicBezTo>
                    <a:pt x="93" y="143"/>
                    <a:pt x="93" y="143"/>
                    <a:pt x="93" y="143"/>
                  </a:cubicBezTo>
                  <a:cubicBezTo>
                    <a:pt x="94" y="149"/>
                    <a:pt x="94" y="149"/>
                    <a:pt x="94" y="149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9" y="158"/>
                    <a:pt x="97" y="165"/>
                    <a:pt x="97" y="166"/>
                  </a:cubicBezTo>
                  <a:cubicBezTo>
                    <a:pt x="96" y="167"/>
                    <a:pt x="93" y="168"/>
                    <a:pt x="93" y="168"/>
                  </a:cubicBezTo>
                  <a:cubicBezTo>
                    <a:pt x="93" y="172"/>
                    <a:pt x="93" y="172"/>
                    <a:pt x="93" y="172"/>
                  </a:cubicBezTo>
                  <a:cubicBezTo>
                    <a:pt x="92" y="174"/>
                    <a:pt x="92" y="174"/>
                    <a:pt x="92" y="174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80" y="180"/>
                    <a:pt x="80" y="180"/>
                    <a:pt x="80" y="180"/>
                  </a:cubicBezTo>
                  <a:cubicBezTo>
                    <a:pt x="81" y="182"/>
                    <a:pt x="81" y="182"/>
                    <a:pt x="81" y="182"/>
                  </a:cubicBezTo>
                  <a:cubicBezTo>
                    <a:pt x="87" y="184"/>
                    <a:pt x="87" y="184"/>
                    <a:pt x="87" y="184"/>
                  </a:cubicBezTo>
                  <a:cubicBezTo>
                    <a:pt x="92" y="192"/>
                    <a:pt x="92" y="192"/>
                    <a:pt x="92" y="192"/>
                  </a:cubicBezTo>
                  <a:cubicBezTo>
                    <a:pt x="98" y="195"/>
                    <a:pt x="98" y="195"/>
                    <a:pt x="98" y="195"/>
                  </a:cubicBezTo>
                  <a:cubicBezTo>
                    <a:pt x="98" y="195"/>
                    <a:pt x="98" y="223"/>
                    <a:pt x="98" y="223"/>
                  </a:cubicBezTo>
                  <a:cubicBezTo>
                    <a:pt x="98" y="224"/>
                    <a:pt x="95" y="229"/>
                    <a:pt x="95" y="229"/>
                  </a:cubicBezTo>
                  <a:cubicBezTo>
                    <a:pt x="95" y="230"/>
                    <a:pt x="91" y="234"/>
                    <a:pt x="91" y="234"/>
                  </a:cubicBezTo>
                  <a:cubicBezTo>
                    <a:pt x="81" y="234"/>
                    <a:pt x="81" y="234"/>
                    <a:pt x="81" y="234"/>
                  </a:cubicBezTo>
                  <a:cubicBezTo>
                    <a:pt x="81" y="234"/>
                    <a:pt x="80" y="237"/>
                    <a:pt x="80" y="238"/>
                  </a:cubicBezTo>
                  <a:cubicBezTo>
                    <a:pt x="80" y="238"/>
                    <a:pt x="79" y="243"/>
                    <a:pt x="79" y="243"/>
                  </a:cubicBezTo>
                  <a:cubicBezTo>
                    <a:pt x="79" y="244"/>
                    <a:pt x="82" y="247"/>
                    <a:pt x="82" y="247"/>
                  </a:cubicBezTo>
                  <a:cubicBezTo>
                    <a:pt x="83" y="248"/>
                    <a:pt x="86" y="247"/>
                    <a:pt x="86" y="247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6" y="239"/>
                    <a:pt x="96" y="239"/>
                    <a:pt x="96" y="239"/>
                  </a:cubicBezTo>
                  <a:cubicBezTo>
                    <a:pt x="96" y="239"/>
                    <a:pt x="101" y="241"/>
                    <a:pt x="102" y="242"/>
                  </a:cubicBezTo>
                  <a:cubicBezTo>
                    <a:pt x="102" y="242"/>
                    <a:pt x="105" y="244"/>
                    <a:pt x="105" y="244"/>
                  </a:cubicBezTo>
                  <a:cubicBezTo>
                    <a:pt x="106" y="246"/>
                    <a:pt x="106" y="246"/>
                    <a:pt x="106" y="246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1" y="254"/>
                    <a:pt x="94" y="256"/>
                    <a:pt x="94" y="257"/>
                  </a:cubicBezTo>
                  <a:cubicBezTo>
                    <a:pt x="93" y="257"/>
                    <a:pt x="89" y="257"/>
                    <a:pt x="88" y="257"/>
                  </a:cubicBezTo>
                  <a:cubicBezTo>
                    <a:pt x="88" y="257"/>
                    <a:pt x="83" y="259"/>
                    <a:pt x="83" y="259"/>
                  </a:cubicBezTo>
                  <a:cubicBezTo>
                    <a:pt x="82" y="259"/>
                    <a:pt x="79" y="260"/>
                    <a:pt x="79" y="260"/>
                  </a:cubicBezTo>
                  <a:cubicBezTo>
                    <a:pt x="75" y="260"/>
                    <a:pt x="75" y="260"/>
                    <a:pt x="75" y="260"/>
                  </a:cubicBezTo>
                  <a:cubicBezTo>
                    <a:pt x="71" y="267"/>
                    <a:pt x="71" y="267"/>
                    <a:pt x="71" y="267"/>
                  </a:cubicBezTo>
                  <a:cubicBezTo>
                    <a:pt x="71" y="274"/>
                    <a:pt x="71" y="274"/>
                    <a:pt x="71" y="274"/>
                  </a:cubicBezTo>
                  <a:cubicBezTo>
                    <a:pt x="74" y="281"/>
                    <a:pt x="74" y="281"/>
                    <a:pt x="74" y="281"/>
                  </a:cubicBezTo>
                  <a:cubicBezTo>
                    <a:pt x="76" y="284"/>
                    <a:pt x="76" y="284"/>
                    <a:pt x="76" y="284"/>
                  </a:cubicBezTo>
                  <a:cubicBezTo>
                    <a:pt x="76" y="284"/>
                    <a:pt x="74" y="291"/>
                    <a:pt x="74" y="291"/>
                  </a:cubicBezTo>
                  <a:cubicBezTo>
                    <a:pt x="74" y="292"/>
                    <a:pt x="67" y="303"/>
                    <a:pt x="67" y="303"/>
                  </a:cubicBezTo>
                  <a:cubicBezTo>
                    <a:pt x="61" y="309"/>
                    <a:pt x="61" y="309"/>
                    <a:pt x="61" y="309"/>
                  </a:cubicBezTo>
                  <a:cubicBezTo>
                    <a:pt x="62" y="312"/>
                    <a:pt x="62" y="312"/>
                    <a:pt x="62" y="312"/>
                  </a:cubicBezTo>
                  <a:cubicBezTo>
                    <a:pt x="61" y="315"/>
                    <a:pt x="61" y="315"/>
                    <a:pt x="61" y="315"/>
                  </a:cubicBezTo>
                  <a:cubicBezTo>
                    <a:pt x="59" y="334"/>
                    <a:pt x="59" y="334"/>
                    <a:pt x="59" y="334"/>
                  </a:cubicBezTo>
                  <a:cubicBezTo>
                    <a:pt x="53" y="343"/>
                    <a:pt x="53" y="343"/>
                    <a:pt x="53" y="343"/>
                  </a:cubicBezTo>
                  <a:cubicBezTo>
                    <a:pt x="50" y="345"/>
                    <a:pt x="50" y="345"/>
                    <a:pt x="50" y="345"/>
                  </a:cubicBezTo>
                  <a:cubicBezTo>
                    <a:pt x="38" y="346"/>
                    <a:pt x="38" y="346"/>
                    <a:pt x="38" y="346"/>
                  </a:cubicBezTo>
                  <a:cubicBezTo>
                    <a:pt x="38" y="346"/>
                    <a:pt x="37" y="352"/>
                    <a:pt x="36" y="353"/>
                  </a:cubicBezTo>
                  <a:cubicBezTo>
                    <a:pt x="36" y="353"/>
                    <a:pt x="32" y="357"/>
                    <a:pt x="32" y="358"/>
                  </a:cubicBezTo>
                  <a:cubicBezTo>
                    <a:pt x="31" y="358"/>
                    <a:pt x="28" y="362"/>
                    <a:pt x="27" y="363"/>
                  </a:cubicBezTo>
                  <a:cubicBezTo>
                    <a:pt x="27" y="363"/>
                    <a:pt x="25" y="366"/>
                    <a:pt x="25" y="366"/>
                  </a:cubicBezTo>
                  <a:cubicBezTo>
                    <a:pt x="24" y="367"/>
                    <a:pt x="25" y="370"/>
                    <a:pt x="25" y="370"/>
                  </a:cubicBezTo>
                  <a:cubicBezTo>
                    <a:pt x="25" y="370"/>
                    <a:pt x="18" y="370"/>
                    <a:pt x="18" y="370"/>
                  </a:cubicBezTo>
                  <a:cubicBezTo>
                    <a:pt x="17" y="370"/>
                    <a:pt x="12" y="374"/>
                    <a:pt x="12" y="374"/>
                  </a:cubicBezTo>
                  <a:cubicBezTo>
                    <a:pt x="12" y="374"/>
                    <a:pt x="3" y="378"/>
                    <a:pt x="2" y="378"/>
                  </a:cubicBezTo>
                  <a:cubicBezTo>
                    <a:pt x="2" y="378"/>
                    <a:pt x="0" y="381"/>
                    <a:pt x="0" y="381"/>
                  </a:cubicBezTo>
                  <a:cubicBezTo>
                    <a:pt x="0" y="387"/>
                    <a:pt x="0" y="387"/>
                    <a:pt x="0" y="387"/>
                  </a:cubicBezTo>
                  <a:cubicBezTo>
                    <a:pt x="4" y="392"/>
                    <a:pt x="4" y="392"/>
                    <a:pt x="4" y="392"/>
                  </a:cubicBezTo>
                  <a:cubicBezTo>
                    <a:pt x="4" y="392"/>
                    <a:pt x="6" y="393"/>
                    <a:pt x="6" y="394"/>
                  </a:cubicBezTo>
                  <a:cubicBezTo>
                    <a:pt x="6" y="394"/>
                    <a:pt x="7" y="398"/>
                    <a:pt x="7" y="398"/>
                  </a:cubicBezTo>
                  <a:cubicBezTo>
                    <a:pt x="7" y="399"/>
                    <a:pt x="7" y="403"/>
                    <a:pt x="7" y="403"/>
                  </a:cubicBezTo>
                  <a:cubicBezTo>
                    <a:pt x="7" y="404"/>
                    <a:pt x="11" y="409"/>
                    <a:pt x="12" y="410"/>
                  </a:cubicBezTo>
                  <a:cubicBezTo>
                    <a:pt x="13" y="411"/>
                    <a:pt x="15" y="413"/>
                    <a:pt x="15" y="414"/>
                  </a:cubicBezTo>
                  <a:cubicBezTo>
                    <a:pt x="16" y="415"/>
                    <a:pt x="17" y="418"/>
                    <a:pt x="16" y="419"/>
                  </a:cubicBezTo>
                  <a:cubicBezTo>
                    <a:pt x="16" y="420"/>
                    <a:pt x="16" y="424"/>
                    <a:pt x="16" y="424"/>
                  </a:cubicBezTo>
                  <a:cubicBezTo>
                    <a:pt x="17" y="424"/>
                    <a:pt x="20" y="425"/>
                    <a:pt x="21" y="425"/>
                  </a:cubicBezTo>
                  <a:cubicBezTo>
                    <a:pt x="21" y="426"/>
                    <a:pt x="23" y="432"/>
                    <a:pt x="23" y="432"/>
                  </a:cubicBezTo>
                  <a:cubicBezTo>
                    <a:pt x="23" y="432"/>
                    <a:pt x="25" y="432"/>
                    <a:pt x="26" y="432"/>
                  </a:cubicBezTo>
                  <a:cubicBezTo>
                    <a:pt x="27" y="432"/>
                    <a:pt x="30" y="431"/>
                    <a:pt x="30" y="431"/>
                  </a:cubicBezTo>
                  <a:cubicBezTo>
                    <a:pt x="30" y="431"/>
                    <a:pt x="32" y="432"/>
                    <a:pt x="32" y="433"/>
                  </a:cubicBezTo>
                  <a:cubicBezTo>
                    <a:pt x="33" y="434"/>
                    <a:pt x="34" y="435"/>
                    <a:pt x="35" y="436"/>
                  </a:cubicBezTo>
                  <a:cubicBezTo>
                    <a:pt x="36" y="436"/>
                    <a:pt x="40" y="436"/>
                    <a:pt x="40" y="436"/>
                  </a:cubicBezTo>
                  <a:cubicBezTo>
                    <a:pt x="50" y="447"/>
                    <a:pt x="50" y="447"/>
                    <a:pt x="50" y="447"/>
                  </a:cubicBezTo>
                  <a:cubicBezTo>
                    <a:pt x="57" y="457"/>
                    <a:pt x="57" y="457"/>
                    <a:pt x="57" y="457"/>
                  </a:cubicBezTo>
                  <a:cubicBezTo>
                    <a:pt x="57" y="457"/>
                    <a:pt x="63" y="469"/>
                    <a:pt x="63" y="470"/>
                  </a:cubicBezTo>
                  <a:cubicBezTo>
                    <a:pt x="63" y="471"/>
                    <a:pt x="64" y="473"/>
                    <a:pt x="65" y="475"/>
                  </a:cubicBezTo>
                  <a:cubicBezTo>
                    <a:pt x="66" y="476"/>
                    <a:pt x="68" y="479"/>
                    <a:pt x="68" y="479"/>
                  </a:cubicBezTo>
                  <a:cubicBezTo>
                    <a:pt x="68" y="479"/>
                    <a:pt x="78" y="479"/>
                    <a:pt x="78" y="479"/>
                  </a:cubicBezTo>
                  <a:cubicBezTo>
                    <a:pt x="78" y="479"/>
                    <a:pt x="83" y="480"/>
                    <a:pt x="84" y="480"/>
                  </a:cubicBezTo>
                  <a:cubicBezTo>
                    <a:pt x="84" y="480"/>
                    <a:pt x="89" y="482"/>
                    <a:pt x="90" y="482"/>
                  </a:cubicBezTo>
                  <a:cubicBezTo>
                    <a:pt x="92" y="482"/>
                    <a:pt x="95" y="483"/>
                    <a:pt x="95" y="483"/>
                  </a:cubicBezTo>
                  <a:cubicBezTo>
                    <a:pt x="96" y="483"/>
                    <a:pt x="103" y="482"/>
                    <a:pt x="103" y="482"/>
                  </a:cubicBezTo>
                  <a:cubicBezTo>
                    <a:pt x="104" y="482"/>
                    <a:pt x="113" y="481"/>
                    <a:pt x="113" y="481"/>
                  </a:cubicBezTo>
                  <a:cubicBezTo>
                    <a:pt x="112" y="478"/>
                    <a:pt x="112" y="478"/>
                    <a:pt x="112" y="478"/>
                  </a:cubicBezTo>
                  <a:cubicBezTo>
                    <a:pt x="112" y="478"/>
                    <a:pt x="112" y="476"/>
                    <a:pt x="112" y="476"/>
                  </a:cubicBezTo>
                  <a:cubicBezTo>
                    <a:pt x="112" y="476"/>
                    <a:pt x="114" y="473"/>
                    <a:pt x="114" y="473"/>
                  </a:cubicBezTo>
                  <a:cubicBezTo>
                    <a:pt x="114" y="472"/>
                    <a:pt x="114" y="470"/>
                    <a:pt x="114" y="470"/>
                  </a:cubicBezTo>
                  <a:cubicBezTo>
                    <a:pt x="114" y="470"/>
                    <a:pt x="112" y="469"/>
                    <a:pt x="112" y="468"/>
                  </a:cubicBezTo>
                  <a:cubicBezTo>
                    <a:pt x="112" y="468"/>
                    <a:pt x="111" y="467"/>
                    <a:pt x="111" y="467"/>
                  </a:cubicBezTo>
                  <a:cubicBezTo>
                    <a:pt x="111" y="467"/>
                    <a:pt x="112" y="465"/>
                    <a:pt x="112" y="464"/>
                  </a:cubicBezTo>
                  <a:cubicBezTo>
                    <a:pt x="112" y="463"/>
                    <a:pt x="111" y="463"/>
                    <a:pt x="111" y="463"/>
                  </a:cubicBezTo>
                  <a:cubicBezTo>
                    <a:pt x="111" y="461"/>
                    <a:pt x="111" y="461"/>
                    <a:pt x="111" y="461"/>
                  </a:cubicBezTo>
                  <a:cubicBezTo>
                    <a:pt x="116" y="461"/>
                    <a:pt x="116" y="461"/>
                    <a:pt x="116" y="461"/>
                  </a:cubicBezTo>
                  <a:cubicBezTo>
                    <a:pt x="116" y="461"/>
                    <a:pt x="117" y="457"/>
                    <a:pt x="117" y="456"/>
                  </a:cubicBezTo>
                  <a:cubicBezTo>
                    <a:pt x="117" y="455"/>
                    <a:pt x="116" y="455"/>
                    <a:pt x="116" y="455"/>
                  </a:cubicBezTo>
                  <a:cubicBezTo>
                    <a:pt x="116" y="454"/>
                    <a:pt x="116" y="453"/>
                    <a:pt x="116" y="452"/>
                  </a:cubicBezTo>
                  <a:cubicBezTo>
                    <a:pt x="116" y="451"/>
                    <a:pt x="118" y="450"/>
                    <a:pt x="118" y="450"/>
                  </a:cubicBezTo>
                  <a:cubicBezTo>
                    <a:pt x="118" y="450"/>
                    <a:pt x="118" y="449"/>
                    <a:pt x="117" y="448"/>
                  </a:cubicBezTo>
                  <a:cubicBezTo>
                    <a:pt x="117" y="448"/>
                    <a:pt x="116" y="447"/>
                    <a:pt x="115" y="447"/>
                  </a:cubicBezTo>
                  <a:cubicBezTo>
                    <a:pt x="115" y="446"/>
                    <a:pt x="115" y="445"/>
                    <a:pt x="115" y="444"/>
                  </a:cubicBezTo>
                  <a:cubicBezTo>
                    <a:pt x="115" y="444"/>
                    <a:pt x="116" y="443"/>
                    <a:pt x="117" y="442"/>
                  </a:cubicBezTo>
                  <a:cubicBezTo>
                    <a:pt x="117" y="442"/>
                    <a:pt x="116" y="441"/>
                    <a:pt x="116" y="440"/>
                  </a:cubicBezTo>
                  <a:cubicBezTo>
                    <a:pt x="116" y="440"/>
                    <a:pt x="116" y="439"/>
                    <a:pt x="116" y="439"/>
                  </a:cubicBezTo>
                  <a:cubicBezTo>
                    <a:pt x="116" y="439"/>
                    <a:pt x="117" y="437"/>
                    <a:pt x="118" y="437"/>
                  </a:cubicBezTo>
                  <a:cubicBezTo>
                    <a:pt x="118" y="437"/>
                    <a:pt x="118" y="435"/>
                    <a:pt x="118" y="435"/>
                  </a:cubicBezTo>
                  <a:cubicBezTo>
                    <a:pt x="118" y="435"/>
                    <a:pt x="117" y="434"/>
                    <a:pt x="117" y="434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2"/>
                    <a:pt x="122" y="428"/>
                    <a:pt x="122" y="428"/>
                  </a:cubicBezTo>
                  <a:cubicBezTo>
                    <a:pt x="122" y="427"/>
                    <a:pt x="122" y="425"/>
                    <a:pt x="122" y="425"/>
                  </a:cubicBezTo>
                  <a:cubicBezTo>
                    <a:pt x="122" y="425"/>
                    <a:pt x="122" y="423"/>
                    <a:pt x="122" y="423"/>
                  </a:cubicBezTo>
                  <a:cubicBezTo>
                    <a:pt x="123" y="423"/>
                    <a:pt x="124" y="418"/>
                    <a:pt x="124" y="418"/>
                  </a:cubicBezTo>
                  <a:cubicBezTo>
                    <a:pt x="124" y="418"/>
                    <a:pt x="124" y="416"/>
                    <a:pt x="124" y="416"/>
                  </a:cubicBezTo>
                  <a:cubicBezTo>
                    <a:pt x="124" y="416"/>
                    <a:pt x="123" y="415"/>
                    <a:pt x="124" y="415"/>
                  </a:cubicBezTo>
                  <a:cubicBezTo>
                    <a:pt x="124" y="414"/>
                    <a:pt x="126" y="409"/>
                    <a:pt x="127" y="409"/>
                  </a:cubicBezTo>
                  <a:cubicBezTo>
                    <a:pt x="127" y="408"/>
                    <a:pt x="127" y="407"/>
                    <a:pt x="127" y="406"/>
                  </a:cubicBezTo>
                  <a:cubicBezTo>
                    <a:pt x="127" y="406"/>
                    <a:pt x="125" y="404"/>
                    <a:pt x="125" y="404"/>
                  </a:cubicBezTo>
                  <a:cubicBezTo>
                    <a:pt x="125" y="404"/>
                    <a:pt x="124" y="402"/>
                    <a:pt x="124" y="402"/>
                  </a:cubicBezTo>
                  <a:cubicBezTo>
                    <a:pt x="124" y="402"/>
                    <a:pt x="125" y="401"/>
                    <a:pt x="125" y="401"/>
                  </a:cubicBezTo>
                  <a:cubicBezTo>
                    <a:pt x="127" y="400"/>
                    <a:pt x="127" y="400"/>
                    <a:pt x="127" y="400"/>
                  </a:cubicBezTo>
                  <a:cubicBezTo>
                    <a:pt x="127" y="397"/>
                    <a:pt x="127" y="397"/>
                    <a:pt x="127" y="397"/>
                  </a:cubicBezTo>
                  <a:cubicBezTo>
                    <a:pt x="127" y="397"/>
                    <a:pt x="130" y="398"/>
                    <a:pt x="130" y="398"/>
                  </a:cubicBezTo>
                  <a:cubicBezTo>
                    <a:pt x="131" y="399"/>
                    <a:pt x="135" y="401"/>
                    <a:pt x="135" y="401"/>
                  </a:cubicBezTo>
                  <a:cubicBezTo>
                    <a:pt x="147" y="401"/>
                    <a:pt x="147" y="401"/>
                    <a:pt x="147" y="401"/>
                  </a:cubicBezTo>
                  <a:cubicBezTo>
                    <a:pt x="147" y="409"/>
                    <a:pt x="147" y="409"/>
                    <a:pt x="147" y="409"/>
                  </a:cubicBezTo>
                  <a:cubicBezTo>
                    <a:pt x="147" y="409"/>
                    <a:pt x="149" y="410"/>
                    <a:pt x="149" y="410"/>
                  </a:cubicBezTo>
                  <a:cubicBezTo>
                    <a:pt x="149" y="410"/>
                    <a:pt x="149" y="412"/>
                    <a:pt x="149" y="412"/>
                  </a:cubicBezTo>
                  <a:cubicBezTo>
                    <a:pt x="149" y="413"/>
                    <a:pt x="150" y="413"/>
                    <a:pt x="150" y="414"/>
                  </a:cubicBezTo>
                  <a:cubicBezTo>
                    <a:pt x="150" y="414"/>
                    <a:pt x="150" y="415"/>
                    <a:pt x="150" y="415"/>
                  </a:cubicBezTo>
                  <a:cubicBezTo>
                    <a:pt x="150" y="415"/>
                    <a:pt x="150" y="417"/>
                    <a:pt x="151" y="417"/>
                  </a:cubicBezTo>
                  <a:cubicBezTo>
                    <a:pt x="151" y="418"/>
                    <a:pt x="151" y="419"/>
                    <a:pt x="150" y="420"/>
                  </a:cubicBezTo>
                  <a:cubicBezTo>
                    <a:pt x="150" y="420"/>
                    <a:pt x="149" y="421"/>
                    <a:pt x="149" y="421"/>
                  </a:cubicBezTo>
                  <a:cubicBezTo>
                    <a:pt x="153" y="424"/>
                    <a:pt x="153" y="424"/>
                    <a:pt x="153" y="424"/>
                  </a:cubicBezTo>
                  <a:cubicBezTo>
                    <a:pt x="156" y="421"/>
                    <a:pt x="156" y="421"/>
                    <a:pt x="156" y="421"/>
                  </a:cubicBezTo>
                  <a:cubicBezTo>
                    <a:pt x="160" y="421"/>
                    <a:pt x="160" y="421"/>
                    <a:pt x="160" y="421"/>
                  </a:cubicBezTo>
                  <a:cubicBezTo>
                    <a:pt x="164" y="417"/>
                    <a:pt x="164" y="417"/>
                    <a:pt x="164" y="417"/>
                  </a:cubicBezTo>
                  <a:cubicBezTo>
                    <a:pt x="166" y="417"/>
                    <a:pt x="166" y="417"/>
                    <a:pt x="166" y="417"/>
                  </a:cubicBezTo>
                  <a:cubicBezTo>
                    <a:pt x="166" y="404"/>
                    <a:pt x="166" y="404"/>
                    <a:pt x="166" y="404"/>
                  </a:cubicBezTo>
                  <a:cubicBezTo>
                    <a:pt x="165" y="404"/>
                    <a:pt x="165" y="404"/>
                    <a:pt x="165" y="404"/>
                  </a:cubicBezTo>
                  <a:cubicBezTo>
                    <a:pt x="164" y="403"/>
                    <a:pt x="164" y="403"/>
                    <a:pt x="164" y="403"/>
                  </a:cubicBezTo>
                  <a:cubicBezTo>
                    <a:pt x="164" y="403"/>
                    <a:pt x="161" y="403"/>
                    <a:pt x="161" y="403"/>
                  </a:cubicBezTo>
                  <a:cubicBezTo>
                    <a:pt x="161" y="403"/>
                    <a:pt x="160" y="402"/>
                    <a:pt x="160" y="402"/>
                  </a:cubicBezTo>
                  <a:cubicBezTo>
                    <a:pt x="160" y="402"/>
                    <a:pt x="159" y="398"/>
                    <a:pt x="159" y="398"/>
                  </a:cubicBezTo>
                  <a:cubicBezTo>
                    <a:pt x="159" y="398"/>
                    <a:pt x="159" y="396"/>
                    <a:pt x="159" y="396"/>
                  </a:cubicBezTo>
                  <a:cubicBezTo>
                    <a:pt x="157" y="393"/>
                    <a:pt x="157" y="393"/>
                    <a:pt x="157" y="393"/>
                  </a:cubicBezTo>
                  <a:cubicBezTo>
                    <a:pt x="157" y="393"/>
                    <a:pt x="159" y="392"/>
                    <a:pt x="160" y="392"/>
                  </a:cubicBezTo>
                  <a:cubicBezTo>
                    <a:pt x="160" y="391"/>
                    <a:pt x="162" y="391"/>
                    <a:pt x="162" y="391"/>
                  </a:cubicBezTo>
                  <a:cubicBezTo>
                    <a:pt x="166" y="386"/>
                    <a:pt x="166" y="386"/>
                    <a:pt x="166" y="386"/>
                  </a:cubicBezTo>
                  <a:cubicBezTo>
                    <a:pt x="169" y="386"/>
                    <a:pt x="169" y="386"/>
                    <a:pt x="169" y="386"/>
                  </a:cubicBezTo>
                  <a:cubicBezTo>
                    <a:pt x="169" y="383"/>
                    <a:pt x="169" y="383"/>
                    <a:pt x="169" y="383"/>
                  </a:cubicBezTo>
                  <a:cubicBezTo>
                    <a:pt x="169" y="383"/>
                    <a:pt x="174" y="377"/>
                    <a:pt x="175" y="377"/>
                  </a:cubicBezTo>
                  <a:cubicBezTo>
                    <a:pt x="175" y="377"/>
                    <a:pt x="175" y="375"/>
                    <a:pt x="175" y="374"/>
                  </a:cubicBezTo>
                  <a:cubicBezTo>
                    <a:pt x="176" y="374"/>
                    <a:pt x="176" y="372"/>
                    <a:pt x="177" y="372"/>
                  </a:cubicBezTo>
                  <a:cubicBezTo>
                    <a:pt x="177" y="371"/>
                    <a:pt x="177" y="369"/>
                    <a:pt x="177" y="369"/>
                  </a:cubicBezTo>
                  <a:cubicBezTo>
                    <a:pt x="177" y="369"/>
                    <a:pt x="178" y="368"/>
                    <a:pt x="178" y="368"/>
                  </a:cubicBezTo>
                  <a:cubicBezTo>
                    <a:pt x="179" y="366"/>
                    <a:pt x="179" y="366"/>
                    <a:pt x="179" y="366"/>
                  </a:cubicBezTo>
                  <a:cubicBezTo>
                    <a:pt x="182" y="366"/>
                    <a:pt x="182" y="366"/>
                    <a:pt x="182" y="366"/>
                  </a:cubicBezTo>
                  <a:cubicBezTo>
                    <a:pt x="190" y="357"/>
                    <a:pt x="190" y="357"/>
                    <a:pt x="190" y="357"/>
                  </a:cubicBezTo>
                  <a:cubicBezTo>
                    <a:pt x="190" y="357"/>
                    <a:pt x="193" y="357"/>
                    <a:pt x="193" y="357"/>
                  </a:cubicBezTo>
                  <a:cubicBezTo>
                    <a:pt x="193" y="357"/>
                    <a:pt x="195" y="355"/>
                    <a:pt x="195" y="355"/>
                  </a:cubicBezTo>
                  <a:cubicBezTo>
                    <a:pt x="195" y="351"/>
                    <a:pt x="195" y="351"/>
                    <a:pt x="195" y="351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0" y="344"/>
                    <a:pt x="200" y="344"/>
                    <a:pt x="200" y="344"/>
                  </a:cubicBezTo>
                  <a:cubicBezTo>
                    <a:pt x="201" y="343"/>
                    <a:pt x="201" y="343"/>
                    <a:pt x="201" y="343"/>
                  </a:cubicBezTo>
                  <a:cubicBezTo>
                    <a:pt x="204" y="343"/>
                    <a:pt x="204" y="343"/>
                    <a:pt x="204" y="343"/>
                  </a:cubicBezTo>
                  <a:cubicBezTo>
                    <a:pt x="204" y="340"/>
                    <a:pt x="204" y="340"/>
                    <a:pt x="204" y="340"/>
                  </a:cubicBezTo>
                  <a:cubicBezTo>
                    <a:pt x="205" y="338"/>
                    <a:pt x="205" y="338"/>
                    <a:pt x="205" y="338"/>
                  </a:cubicBezTo>
                  <a:cubicBezTo>
                    <a:pt x="207" y="337"/>
                    <a:pt x="207" y="337"/>
                    <a:pt x="207" y="337"/>
                  </a:cubicBezTo>
                  <a:cubicBezTo>
                    <a:pt x="208" y="337"/>
                    <a:pt x="208" y="337"/>
                    <a:pt x="208" y="337"/>
                  </a:cubicBezTo>
                  <a:cubicBezTo>
                    <a:pt x="208" y="334"/>
                    <a:pt x="208" y="334"/>
                    <a:pt x="208" y="334"/>
                  </a:cubicBezTo>
                  <a:cubicBezTo>
                    <a:pt x="209" y="334"/>
                    <a:pt x="209" y="334"/>
                    <a:pt x="209" y="334"/>
                  </a:cubicBezTo>
                  <a:cubicBezTo>
                    <a:pt x="209" y="332"/>
                    <a:pt x="209" y="332"/>
                    <a:pt x="209" y="332"/>
                  </a:cubicBezTo>
                  <a:cubicBezTo>
                    <a:pt x="229" y="322"/>
                    <a:pt x="229" y="322"/>
                    <a:pt x="229" y="322"/>
                  </a:cubicBezTo>
                  <a:cubicBezTo>
                    <a:pt x="229" y="318"/>
                    <a:pt x="229" y="318"/>
                    <a:pt x="229" y="318"/>
                  </a:cubicBezTo>
                  <a:cubicBezTo>
                    <a:pt x="232" y="318"/>
                    <a:pt x="232" y="318"/>
                    <a:pt x="232" y="318"/>
                  </a:cubicBezTo>
                  <a:cubicBezTo>
                    <a:pt x="453" y="242"/>
                    <a:pt x="453" y="242"/>
                    <a:pt x="453" y="242"/>
                  </a:cubicBezTo>
                  <a:cubicBezTo>
                    <a:pt x="452" y="241"/>
                    <a:pt x="450" y="238"/>
                    <a:pt x="450" y="238"/>
                  </a:cubicBezTo>
                  <a:cubicBezTo>
                    <a:pt x="449" y="238"/>
                    <a:pt x="448" y="236"/>
                    <a:pt x="448" y="236"/>
                  </a:cubicBez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2B00AA0D-F821-2391-B01D-202E6B194DE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253288" y="2181225"/>
              <a:ext cx="1176337" cy="1804988"/>
            </a:xfrm>
            <a:custGeom>
              <a:avLst/>
              <a:gdLst>
                <a:gd name="T0" fmla="*/ 1039288 w 309"/>
                <a:gd name="T1" fmla="*/ 852990 h 474"/>
                <a:gd name="T2" fmla="*/ 1065936 w 309"/>
                <a:gd name="T3" fmla="*/ 826334 h 474"/>
                <a:gd name="T4" fmla="*/ 1100199 w 309"/>
                <a:gd name="T5" fmla="*/ 757790 h 474"/>
                <a:gd name="T6" fmla="*/ 1145882 w 309"/>
                <a:gd name="T7" fmla="*/ 647359 h 474"/>
                <a:gd name="T8" fmla="*/ 1164916 w 309"/>
                <a:gd name="T9" fmla="*/ 483615 h 474"/>
                <a:gd name="T10" fmla="*/ 1054516 w 309"/>
                <a:gd name="T11" fmla="*/ 430303 h 474"/>
                <a:gd name="T12" fmla="*/ 1001219 w 309"/>
                <a:gd name="T13" fmla="*/ 277983 h 474"/>
                <a:gd name="T14" fmla="*/ 1016447 w 309"/>
                <a:gd name="T15" fmla="*/ 209440 h 474"/>
                <a:gd name="T16" fmla="*/ 963150 w 309"/>
                <a:gd name="T17" fmla="*/ 163744 h 474"/>
                <a:gd name="T18" fmla="*/ 947922 w 309"/>
                <a:gd name="T19" fmla="*/ 133280 h 474"/>
                <a:gd name="T20" fmla="*/ 921274 w 309"/>
                <a:gd name="T21" fmla="*/ 68544 h 474"/>
                <a:gd name="T22" fmla="*/ 871784 w 309"/>
                <a:gd name="T23" fmla="*/ 0 h 474"/>
                <a:gd name="T24" fmla="*/ 799452 w 309"/>
                <a:gd name="T25" fmla="*/ 57120 h 474"/>
                <a:gd name="T26" fmla="*/ 746156 w 309"/>
                <a:gd name="T27" fmla="*/ 106624 h 474"/>
                <a:gd name="T28" fmla="*/ 746156 w 309"/>
                <a:gd name="T29" fmla="*/ 148512 h 474"/>
                <a:gd name="T30" fmla="*/ 734735 w 309"/>
                <a:gd name="T31" fmla="*/ 140896 h 474"/>
                <a:gd name="T32" fmla="*/ 734735 w 309"/>
                <a:gd name="T33" fmla="*/ 114240 h 474"/>
                <a:gd name="T34" fmla="*/ 715700 w 309"/>
                <a:gd name="T35" fmla="*/ 133280 h 474"/>
                <a:gd name="T36" fmla="*/ 696666 w 309"/>
                <a:gd name="T37" fmla="*/ 34272 h 474"/>
                <a:gd name="T38" fmla="*/ 681438 w 309"/>
                <a:gd name="T39" fmla="*/ 79968 h 474"/>
                <a:gd name="T40" fmla="*/ 639562 w 309"/>
                <a:gd name="T41" fmla="*/ 270367 h 474"/>
                <a:gd name="T42" fmla="*/ 586265 w 309"/>
                <a:gd name="T43" fmla="*/ 357951 h 474"/>
                <a:gd name="T44" fmla="*/ 506320 w 309"/>
                <a:gd name="T45" fmla="*/ 426495 h 474"/>
                <a:gd name="T46" fmla="*/ 437795 w 309"/>
                <a:gd name="T47" fmla="*/ 468383 h 474"/>
                <a:gd name="T48" fmla="*/ 342622 w 309"/>
                <a:gd name="T49" fmla="*/ 590239 h 474"/>
                <a:gd name="T50" fmla="*/ 327395 w 309"/>
                <a:gd name="T51" fmla="*/ 616895 h 474"/>
                <a:gd name="T52" fmla="*/ 365464 w 309"/>
                <a:gd name="T53" fmla="*/ 715902 h 474"/>
                <a:gd name="T54" fmla="*/ 384499 w 309"/>
                <a:gd name="T55" fmla="*/ 765406 h 474"/>
                <a:gd name="T56" fmla="*/ 319781 w 309"/>
                <a:gd name="T57" fmla="*/ 872030 h 474"/>
                <a:gd name="T58" fmla="*/ 255063 w 309"/>
                <a:gd name="T59" fmla="*/ 1024350 h 474"/>
                <a:gd name="T60" fmla="*/ 148470 w 309"/>
                <a:gd name="T61" fmla="*/ 1039582 h 474"/>
                <a:gd name="T62" fmla="*/ 60911 w 309"/>
                <a:gd name="T63" fmla="*/ 1051006 h 474"/>
                <a:gd name="T64" fmla="*/ 3807 w 309"/>
                <a:gd name="T65" fmla="*/ 1127166 h 474"/>
                <a:gd name="T66" fmla="*/ 64718 w 309"/>
                <a:gd name="T67" fmla="*/ 1264253 h 474"/>
                <a:gd name="T68" fmla="*/ 125628 w 309"/>
                <a:gd name="T69" fmla="*/ 1374685 h 474"/>
                <a:gd name="T70" fmla="*/ 87559 w 309"/>
                <a:gd name="T71" fmla="*/ 1466077 h 474"/>
                <a:gd name="T72" fmla="*/ 49490 w 309"/>
                <a:gd name="T73" fmla="*/ 1527005 h 474"/>
                <a:gd name="T74" fmla="*/ 72331 w 309"/>
                <a:gd name="T75" fmla="*/ 1610780 h 474"/>
                <a:gd name="T76" fmla="*/ 148470 w 309"/>
                <a:gd name="T77" fmla="*/ 1606972 h 474"/>
                <a:gd name="T78" fmla="*/ 228415 w 309"/>
                <a:gd name="T79" fmla="*/ 1595548 h 474"/>
                <a:gd name="T80" fmla="*/ 255063 w 309"/>
                <a:gd name="T81" fmla="*/ 1648860 h 474"/>
                <a:gd name="T82" fmla="*/ 300746 w 309"/>
                <a:gd name="T83" fmla="*/ 1778332 h 474"/>
                <a:gd name="T84" fmla="*/ 376885 w 309"/>
                <a:gd name="T85" fmla="*/ 1770716 h 474"/>
                <a:gd name="T86" fmla="*/ 373078 w 309"/>
                <a:gd name="T87" fmla="*/ 1728828 h 474"/>
                <a:gd name="T88" fmla="*/ 403533 w 309"/>
                <a:gd name="T89" fmla="*/ 1671708 h 474"/>
                <a:gd name="T90" fmla="*/ 456830 w 309"/>
                <a:gd name="T91" fmla="*/ 1610780 h 474"/>
                <a:gd name="T92" fmla="*/ 529161 w 309"/>
                <a:gd name="T93" fmla="*/ 1614588 h 474"/>
                <a:gd name="T94" fmla="*/ 525354 w 309"/>
                <a:gd name="T95" fmla="*/ 1553661 h 474"/>
                <a:gd name="T96" fmla="*/ 513934 w 309"/>
                <a:gd name="T97" fmla="*/ 1515581 h 474"/>
                <a:gd name="T98" fmla="*/ 567230 w 309"/>
                <a:gd name="T99" fmla="*/ 1485117 h 474"/>
                <a:gd name="T100" fmla="*/ 559617 w 309"/>
                <a:gd name="T101" fmla="*/ 1408957 h 474"/>
                <a:gd name="T102" fmla="*/ 586265 w 309"/>
                <a:gd name="T103" fmla="*/ 1355645 h 474"/>
                <a:gd name="T104" fmla="*/ 639562 w 309"/>
                <a:gd name="T105" fmla="*/ 1317565 h 474"/>
                <a:gd name="T106" fmla="*/ 685245 w 309"/>
                <a:gd name="T107" fmla="*/ 1271869 h 474"/>
                <a:gd name="T108" fmla="*/ 708086 w 309"/>
                <a:gd name="T109" fmla="*/ 1229981 h 474"/>
                <a:gd name="T110" fmla="*/ 730928 w 309"/>
                <a:gd name="T111" fmla="*/ 1188093 h 474"/>
                <a:gd name="T112" fmla="*/ 833715 w 309"/>
                <a:gd name="T113" fmla="*/ 1130973 h 474"/>
                <a:gd name="T114" fmla="*/ 864170 w 309"/>
                <a:gd name="T115" fmla="*/ 1073854 h 474"/>
                <a:gd name="T116" fmla="*/ 906046 w 309"/>
                <a:gd name="T117" fmla="*/ 1016734 h 474"/>
                <a:gd name="T118" fmla="*/ 932694 w 309"/>
                <a:gd name="T119" fmla="*/ 1005310 h 474"/>
                <a:gd name="T120" fmla="*/ 989798 w 309"/>
                <a:gd name="T121" fmla="*/ 993886 h 4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09" h="474">
                  <a:moveTo>
                    <a:pt x="269" y="245"/>
                  </a:moveTo>
                  <a:cubicBezTo>
                    <a:pt x="269" y="244"/>
                    <a:pt x="268" y="242"/>
                    <a:pt x="269" y="241"/>
                  </a:cubicBezTo>
                  <a:cubicBezTo>
                    <a:pt x="269" y="240"/>
                    <a:pt x="269" y="236"/>
                    <a:pt x="269" y="235"/>
                  </a:cubicBezTo>
                  <a:cubicBezTo>
                    <a:pt x="270" y="234"/>
                    <a:pt x="271" y="230"/>
                    <a:pt x="272" y="229"/>
                  </a:cubicBezTo>
                  <a:cubicBezTo>
                    <a:pt x="272" y="228"/>
                    <a:pt x="273" y="224"/>
                    <a:pt x="273" y="224"/>
                  </a:cubicBezTo>
                  <a:cubicBezTo>
                    <a:pt x="276" y="228"/>
                    <a:pt x="276" y="228"/>
                    <a:pt x="276" y="228"/>
                  </a:cubicBezTo>
                  <a:cubicBezTo>
                    <a:pt x="279" y="228"/>
                    <a:pt x="279" y="228"/>
                    <a:pt x="279" y="228"/>
                  </a:cubicBezTo>
                  <a:cubicBezTo>
                    <a:pt x="279" y="228"/>
                    <a:pt x="280" y="228"/>
                    <a:pt x="280" y="228"/>
                  </a:cubicBezTo>
                  <a:cubicBezTo>
                    <a:pt x="280" y="227"/>
                    <a:pt x="282" y="223"/>
                    <a:pt x="281" y="222"/>
                  </a:cubicBezTo>
                  <a:cubicBezTo>
                    <a:pt x="281" y="222"/>
                    <a:pt x="280" y="217"/>
                    <a:pt x="280" y="217"/>
                  </a:cubicBezTo>
                  <a:cubicBezTo>
                    <a:pt x="280" y="217"/>
                    <a:pt x="284" y="214"/>
                    <a:pt x="285" y="213"/>
                  </a:cubicBezTo>
                  <a:cubicBezTo>
                    <a:pt x="286" y="212"/>
                    <a:pt x="287" y="210"/>
                    <a:pt x="286" y="209"/>
                  </a:cubicBezTo>
                  <a:cubicBezTo>
                    <a:pt x="286" y="209"/>
                    <a:pt x="289" y="204"/>
                    <a:pt x="289" y="204"/>
                  </a:cubicBezTo>
                  <a:cubicBezTo>
                    <a:pt x="291" y="202"/>
                    <a:pt x="291" y="202"/>
                    <a:pt x="291" y="202"/>
                  </a:cubicBezTo>
                  <a:cubicBezTo>
                    <a:pt x="291" y="202"/>
                    <a:pt x="289" y="199"/>
                    <a:pt x="289" y="199"/>
                  </a:cubicBezTo>
                  <a:cubicBezTo>
                    <a:pt x="289" y="198"/>
                    <a:pt x="289" y="194"/>
                    <a:pt x="289" y="194"/>
                  </a:cubicBezTo>
                  <a:cubicBezTo>
                    <a:pt x="289" y="193"/>
                    <a:pt x="291" y="190"/>
                    <a:pt x="291" y="190"/>
                  </a:cubicBezTo>
                  <a:cubicBezTo>
                    <a:pt x="291" y="190"/>
                    <a:pt x="296" y="186"/>
                    <a:pt x="296" y="185"/>
                  </a:cubicBezTo>
                  <a:cubicBezTo>
                    <a:pt x="296" y="184"/>
                    <a:pt x="298" y="174"/>
                    <a:pt x="298" y="174"/>
                  </a:cubicBezTo>
                  <a:cubicBezTo>
                    <a:pt x="298" y="174"/>
                    <a:pt x="300" y="171"/>
                    <a:pt x="301" y="170"/>
                  </a:cubicBezTo>
                  <a:cubicBezTo>
                    <a:pt x="302" y="169"/>
                    <a:pt x="307" y="163"/>
                    <a:pt x="307" y="163"/>
                  </a:cubicBezTo>
                  <a:cubicBezTo>
                    <a:pt x="307" y="163"/>
                    <a:pt x="308" y="156"/>
                    <a:pt x="309" y="155"/>
                  </a:cubicBezTo>
                  <a:cubicBezTo>
                    <a:pt x="309" y="155"/>
                    <a:pt x="308" y="147"/>
                    <a:pt x="308" y="146"/>
                  </a:cubicBezTo>
                  <a:cubicBezTo>
                    <a:pt x="308" y="146"/>
                    <a:pt x="306" y="140"/>
                    <a:pt x="306" y="140"/>
                  </a:cubicBezTo>
                  <a:cubicBezTo>
                    <a:pt x="306" y="127"/>
                    <a:pt x="306" y="127"/>
                    <a:pt x="306" y="127"/>
                  </a:cubicBezTo>
                  <a:cubicBezTo>
                    <a:pt x="306" y="121"/>
                    <a:pt x="306" y="121"/>
                    <a:pt x="306" y="121"/>
                  </a:cubicBezTo>
                  <a:cubicBezTo>
                    <a:pt x="301" y="115"/>
                    <a:pt x="301" y="115"/>
                    <a:pt x="301" y="115"/>
                  </a:cubicBezTo>
                  <a:cubicBezTo>
                    <a:pt x="290" y="113"/>
                    <a:pt x="290" y="113"/>
                    <a:pt x="290" y="113"/>
                  </a:cubicBezTo>
                  <a:cubicBezTo>
                    <a:pt x="283" y="112"/>
                    <a:pt x="283" y="112"/>
                    <a:pt x="283" y="112"/>
                  </a:cubicBezTo>
                  <a:cubicBezTo>
                    <a:pt x="277" y="113"/>
                    <a:pt x="277" y="113"/>
                    <a:pt x="277" y="113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65" y="103"/>
                    <a:pt x="265" y="103"/>
                    <a:pt x="265" y="103"/>
                  </a:cubicBezTo>
                  <a:cubicBezTo>
                    <a:pt x="265" y="103"/>
                    <a:pt x="267" y="93"/>
                    <a:pt x="267" y="92"/>
                  </a:cubicBezTo>
                  <a:cubicBezTo>
                    <a:pt x="267" y="91"/>
                    <a:pt x="266" y="82"/>
                    <a:pt x="265" y="80"/>
                  </a:cubicBezTo>
                  <a:cubicBezTo>
                    <a:pt x="265" y="79"/>
                    <a:pt x="263" y="74"/>
                    <a:pt x="263" y="73"/>
                  </a:cubicBezTo>
                  <a:cubicBezTo>
                    <a:pt x="263" y="72"/>
                    <a:pt x="265" y="67"/>
                    <a:pt x="266" y="66"/>
                  </a:cubicBezTo>
                  <a:cubicBezTo>
                    <a:pt x="266" y="65"/>
                    <a:pt x="272" y="58"/>
                    <a:pt x="272" y="58"/>
                  </a:cubicBezTo>
                  <a:cubicBezTo>
                    <a:pt x="274" y="55"/>
                    <a:pt x="274" y="55"/>
                    <a:pt x="274" y="55"/>
                  </a:cubicBezTo>
                  <a:cubicBezTo>
                    <a:pt x="270" y="55"/>
                    <a:pt x="270" y="55"/>
                    <a:pt x="270" y="55"/>
                  </a:cubicBezTo>
                  <a:cubicBezTo>
                    <a:pt x="267" y="55"/>
                    <a:pt x="267" y="55"/>
                    <a:pt x="267" y="55"/>
                  </a:cubicBezTo>
                  <a:cubicBezTo>
                    <a:pt x="262" y="49"/>
                    <a:pt x="262" y="49"/>
                    <a:pt x="262" y="49"/>
                  </a:cubicBezTo>
                  <a:cubicBezTo>
                    <a:pt x="257" y="49"/>
                    <a:pt x="257" y="49"/>
                    <a:pt x="257" y="49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3" y="43"/>
                    <a:pt x="253" y="43"/>
                    <a:pt x="253" y="43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43"/>
                    <a:pt x="244" y="43"/>
                    <a:pt x="244" y="43"/>
                  </a:cubicBezTo>
                  <a:cubicBezTo>
                    <a:pt x="245" y="38"/>
                    <a:pt x="245" y="38"/>
                    <a:pt x="245" y="38"/>
                  </a:cubicBezTo>
                  <a:cubicBezTo>
                    <a:pt x="249" y="35"/>
                    <a:pt x="249" y="35"/>
                    <a:pt x="249" y="35"/>
                  </a:cubicBezTo>
                  <a:cubicBezTo>
                    <a:pt x="249" y="35"/>
                    <a:pt x="251" y="32"/>
                    <a:pt x="251" y="32"/>
                  </a:cubicBezTo>
                  <a:cubicBezTo>
                    <a:pt x="251" y="31"/>
                    <a:pt x="252" y="28"/>
                    <a:pt x="252" y="28"/>
                  </a:cubicBezTo>
                  <a:cubicBezTo>
                    <a:pt x="248" y="21"/>
                    <a:pt x="248" y="21"/>
                    <a:pt x="248" y="21"/>
                  </a:cubicBezTo>
                  <a:cubicBezTo>
                    <a:pt x="244" y="19"/>
                    <a:pt x="244" y="19"/>
                    <a:pt x="244" y="19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4" y="5"/>
                    <a:pt x="244" y="5"/>
                    <a:pt x="244" y="5"/>
                  </a:cubicBezTo>
                  <a:cubicBezTo>
                    <a:pt x="240" y="1"/>
                    <a:pt x="240" y="1"/>
                    <a:pt x="240" y="1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6" y="3"/>
                    <a:pt x="226" y="3"/>
                    <a:pt x="226" y="3"/>
                  </a:cubicBezTo>
                  <a:cubicBezTo>
                    <a:pt x="226" y="3"/>
                    <a:pt x="226" y="8"/>
                    <a:pt x="226" y="9"/>
                  </a:cubicBezTo>
                  <a:cubicBezTo>
                    <a:pt x="226" y="11"/>
                    <a:pt x="225" y="15"/>
                    <a:pt x="225" y="15"/>
                  </a:cubicBezTo>
                  <a:cubicBezTo>
                    <a:pt x="216" y="14"/>
                    <a:pt x="216" y="14"/>
                    <a:pt x="216" y="14"/>
                  </a:cubicBezTo>
                  <a:cubicBezTo>
                    <a:pt x="210" y="15"/>
                    <a:pt x="210" y="15"/>
                    <a:pt x="210" y="15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4"/>
                    <a:pt x="203" y="24"/>
                    <a:pt x="203" y="24"/>
                  </a:cubicBezTo>
                  <a:cubicBezTo>
                    <a:pt x="203" y="24"/>
                    <a:pt x="202" y="25"/>
                    <a:pt x="202" y="25"/>
                  </a:cubicBezTo>
                  <a:cubicBezTo>
                    <a:pt x="201" y="26"/>
                    <a:pt x="200" y="29"/>
                    <a:pt x="200" y="29"/>
                  </a:cubicBezTo>
                  <a:cubicBezTo>
                    <a:pt x="196" y="28"/>
                    <a:pt x="196" y="28"/>
                    <a:pt x="196" y="28"/>
                  </a:cubicBezTo>
                  <a:cubicBezTo>
                    <a:pt x="196" y="29"/>
                    <a:pt x="197" y="30"/>
                    <a:pt x="197" y="31"/>
                  </a:cubicBezTo>
                  <a:cubicBezTo>
                    <a:pt x="198" y="32"/>
                    <a:pt x="198" y="33"/>
                    <a:pt x="198" y="34"/>
                  </a:cubicBezTo>
                  <a:cubicBezTo>
                    <a:pt x="198" y="35"/>
                    <a:pt x="197" y="35"/>
                    <a:pt x="197" y="36"/>
                  </a:cubicBezTo>
                  <a:cubicBezTo>
                    <a:pt x="197" y="37"/>
                    <a:pt x="198" y="38"/>
                    <a:pt x="197" y="38"/>
                  </a:cubicBezTo>
                  <a:cubicBezTo>
                    <a:pt x="197" y="39"/>
                    <a:pt x="196" y="39"/>
                    <a:pt x="196" y="39"/>
                  </a:cubicBezTo>
                  <a:cubicBezTo>
                    <a:pt x="195" y="39"/>
                    <a:pt x="195" y="40"/>
                    <a:pt x="195" y="40"/>
                  </a:cubicBezTo>
                  <a:cubicBezTo>
                    <a:pt x="194" y="41"/>
                    <a:pt x="194" y="41"/>
                    <a:pt x="194" y="41"/>
                  </a:cubicBezTo>
                  <a:cubicBezTo>
                    <a:pt x="193" y="41"/>
                    <a:pt x="192" y="41"/>
                    <a:pt x="192" y="40"/>
                  </a:cubicBezTo>
                  <a:cubicBezTo>
                    <a:pt x="193" y="40"/>
                    <a:pt x="193" y="40"/>
                    <a:pt x="193" y="39"/>
                  </a:cubicBezTo>
                  <a:cubicBezTo>
                    <a:pt x="194" y="39"/>
                    <a:pt x="193" y="38"/>
                    <a:pt x="193" y="37"/>
                  </a:cubicBezTo>
                  <a:cubicBezTo>
                    <a:pt x="192" y="37"/>
                    <a:pt x="192" y="36"/>
                    <a:pt x="192" y="36"/>
                  </a:cubicBezTo>
                  <a:cubicBezTo>
                    <a:pt x="192" y="35"/>
                    <a:pt x="193" y="35"/>
                    <a:pt x="193" y="35"/>
                  </a:cubicBezTo>
                  <a:cubicBezTo>
                    <a:pt x="194" y="35"/>
                    <a:pt x="194" y="35"/>
                    <a:pt x="194" y="34"/>
                  </a:cubicBezTo>
                  <a:cubicBezTo>
                    <a:pt x="195" y="33"/>
                    <a:pt x="195" y="32"/>
                    <a:pt x="195" y="31"/>
                  </a:cubicBezTo>
                  <a:cubicBezTo>
                    <a:pt x="195" y="30"/>
                    <a:pt x="193" y="30"/>
                    <a:pt x="193" y="30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2" y="32"/>
                    <a:pt x="191" y="32"/>
                    <a:pt x="190" y="32"/>
                  </a:cubicBezTo>
                  <a:cubicBezTo>
                    <a:pt x="189" y="32"/>
                    <a:pt x="190" y="34"/>
                    <a:pt x="190" y="34"/>
                  </a:cubicBezTo>
                  <a:cubicBezTo>
                    <a:pt x="189" y="34"/>
                    <a:pt x="189" y="35"/>
                    <a:pt x="188" y="35"/>
                  </a:cubicBezTo>
                  <a:cubicBezTo>
                    <a:pt x="188" y="35"/>
                    <a:pt x="188" y="35"/>
                    <a:pt x="188" y="35"/>
                  </a:cubicBezTo>
                  <a:cubicBezTo>
                    <a:pt x="187" y="33"/>
                    <a:pt x="186" y="32"/>
                    <a:pt x="186" y="30"/>
                  </a:cubicBezTo>
                  <a:cubicBezTo>
                    <a:pt x="186" y="29"/>
                    <a:pt x="186" y="28"/>
                    <a:pt x="186" y="27"/>
                  </a:cubicBezTo>
                  <a:cubicBezTo>
                    <a:pt x="187" y="23"/>
                    <a:pt x="187" y="20"/>
                    <a:pt x="187" y="16"/>
                  </a:cubicBezTo>
                  <a:cubicBezTo>
                    <a:pt x="186" y="15"/>
                    <a:pt x="186" y="14"/>
                    <a:pt x="186" y="13"/>
                  </a:cubicBezTo>
                  <a:cubicBezTo>
                    <a:pt x="185" y="11"/>
                    <a:pt x="184" y="10"/>
                    <a:pt x="183" y="9"/>
                  </a:cubicBezTo>
                  <a:cubicBezTo>
                    <a:pt x="182" y="7"/>
                    <a:pt x="181" y="5"/>
                    <a:pt x="179" y="4"/>
                  </a:cubicBezTo>
                  <a:cubicBezTo>
                    <a:pt x="178" y="4"/>
                    <a:pt x="177" y="5"/>
                    <a:pt x="177" y="6"/>
                  </a:cubicBezTo>
                  <a:cubicBezTo>
                    <a:pt x="177" y="7"/>
                    <a:pt x="178" y="8"/>
                    <a:pt x="178" y="8"/>
                  </a:cubicBezTo>
                  <a:cubicBezTo>
                    <a:pt x="178" y="9"/>
                    <a:pt x="178" y="15"/>
                    <a:pt x="178" y="17"/>
                  </a:cubicBezTo>
                  <a:cubicBezTo>
                    <a:pt x="178" y="18"/>
                    <a:pt x="179" y="21"/>
                    <a:pt x="179" y="21"/>
                  </a:cubicBezTo>
                  <a:cubicBezTo>
                    <a:pt x="179" y="21"/>
                    <a:pt x="179" y="47"/>
                    <a:pt x="179" y="49"/>
                  </a:cubicBezTo>
                  <a:cubicBezTo>
                    <a:pt x="178" y="50"/>
                    <a:pt x="178" y="53"/>
                    <a:pt x="177" y="56"/>
                  </a:cubicBezTo>
                  <a:cubicBezTo>
                    <a:pt x="176" y="60"/>
                    <a:pt x="175" y="61"/>
                    <a:pt x="174" y="63"/>
                  </a:cubicBezTo>
                  <a:cubicBezTo>
                    <a:pt x="173" y="65"/>
                    <a:pt x="173" y="67"/>
                    <a:pt x="172" y="69"/>
                  </a:cubicBezTo>
                  <a:cubicBezTo>
                    <a:pt x="171" y="70"/>
                    <a:pt x="168" y="70"/>
                    <a:pt x="168" y="71"/>
                  </a:cubicBezTo>
                  <a:cubicBezTo>
                    <a:pt x="167" y="72"/>
                    <a:pt x="167" y="74"/>
                    <a:pt x="167" y="74"/>
                  </a:cubicBezTo>
                  <a:cubicBezTo>
                    <a:pt x="167" y="75"/>
                    <a:pt x="166" y="76"/>
                    <a:pt x="166" y="77"/>
                  </a:cubicBezTo>
                  <a:cubicBezTo>
                    <a:pt x="166" y="78"/>
                    <a:pt x="163" y="81"/>
                    <a:pt x="162" y="82"/>
                  </a:cubicBezTo>
                  <a:cubicBezTo>
                    <a:pt x="161" y="83"/>
                    <a:pt x="156" y="87"/>
                    <a:pt x="156" y="89"/>
                  </a:cubicBezTo>
                  <a:cubicBezTo>
                    <a:pt x="156" y="90"/>
                    <a:pt x="155" y="93"/>
                    <a:pt x="154" y="94"/>
                  </a:cubicBezTo>
                  <a:cubicBezTo>
                    <a:pt x="153" y="95"/>
                    <a:pt x="150" y="96"/>
                    <a:pt x="148" y="97"/>
                  </a:cubicBezTo>
                  <a:cubicBezTo>
                    <a:pt x="146" y="98"/>
                    <a:pt x="144" y="100"/>
                    <a:pt x="142" y="103"/>
                  </a:cubicBezTo>
                  <a:cubicBezTo>
                    <a:pt x="141" y="105"/>
                    <a:pt x="139" y="106"/>
                    <a:pt x="138" y="107"/>
                  </a:cubicBezTo>
                  <a:cubicBezTo>
                    <a:pt x="137" y="107"/>
                    <a:pt x="136" y="108"/>
                    <a:pt x="136" y="109"/>
                  </a:cubicBezTo>
                  <a:cubicBezTo>
                    <a:pt x="136" y="110"/>
                    <a:pt x="134" y="111"/>
                    <a:pt x="133" y="112"/>
                  </a:cubicBezTo>
                  <a:cubicBezTo>
                    <a:pt x="131" y="113"/>
                    <a:pt x="128" y="115"/>
                    <a:pt x="127" y="117"/>
                  </a:cubicBezTo>
                  <a:cubicBezTo>
                    <a:pt x="126" y="118"/>
                    <a:pt x="124" y="119"/>
                    <a:pt x="123" y="119"/>
                  </a:cubicBezTo>
                  <a:cubicBezTo>
                    <a:pt x="122" y="119"/>
                    <a:pt x="120" y="116"/>
                    <a:pt x="120" y="116"/>
                  </a:cubicBezTo>
                  <a:cubicBezTo>
                    <a:pt x="120" y="116"/>
                    <a:pt x="119" y="115"/>
                    <a:pt x="119" y="116"/>
                  </a:cubicBezTo>
                  <a:cubicBezTo>
                    <a:pt x="118" y="117"/>
                    <a:pt x="116" y="121"/>
                    <a:pt x="115" y="123"/>
                  </a:cubicBezTo>
                  <a:cubicBezTo>
                    <a:pt x="113" y="125"/>
                    <a:pt x="111" y="126"/>
                    <a:pt x="109" y="127"/>
                  </a:cubicBezTo>
                  <a:cubicBezTo>
                    <a:pt x="106" y="129"/>
                    <a:pt x="108" y="130"/>
                    <a:pt x="106" y="134"/>
                  </a:cubicBezTo>
                  <a:cubicBezTo>
                    <a:pt x="105" y="138"/>
                    <a:pt x="103" y="142"/>
                    <a:pt x="102" y="144"/>
                  </a:cubicBezTo>
                  <a:cubicBezTo>
                    <a:pt x="101" y="145"/>
                    <a:pt x="98" y="148"/>
                    <a:pt x="98" y="149"/>
                  </a:cubicBezTo>
                  <a:cubicBezTo>
                    <a:pt x="98" y="149"/>
                    <a:pt x="90" y="155"/>
                    <a:pt x="90" y="155"/>
                  </a:cubicBezTo>
                  <a:cubicBezTo>
                    <a:pt x="89" y="155"/>
                    <a:pt x="88" y="155"/>
                    <a:pt x="88" y="154"/>
                  </a:cubicBezTo>
                  <a:cubicBezTo>
                    <a:pt x="87" y="154"/>
                    <a:pt x="86" y="155"/>
                    <a:pt x="86" y="155"/>
                  </a:cubicBezTo>
                  <a:cubicBezTo>
                    <a:pt x="86" y="156"/>
                    <a:pt x="86" y="157"/>
                    <a:pt x="86" y="158"/>
                  </a:cubicBezTo>
                  <a:cubicBezTo>
                    <a:pt x="85" y="159"/>
                    <a:pt x="85" y="159"/>
                    <a:pt x="85" y="160"/>
                  </a:cubicBezTo>
                  <a:cubicBezTo>
                    <a:pt x="85" y="160"/>
                    <a:pt x="85" y="162"/>
                    <a:pt x="86" y="162"/>
                  </a:cubicBezTo>
                  <a:cubicBezTo>
                    <a:pt x="86" y="163"/>
                    <a:pt x="88" y="166"/>
                    <a:pt x="88" y="166"/>
                  </a:cubicBezTo>
                  <a:cubicBezTo>
                    <a:pt x="88" y="166"/>
                    <a:pt x="88" y="169"/>
                    <a:pt x="89" y="169"/>
                  </a:cubicBezTo>
                  <a:cubicBezTo>
                    <a:pt x="89" y="170"/>
                    <a:pt x="91" y="172"/>
                    <a:pt x="91" y="172"/>
                  </a:cubicBezTo>
                  <a:cubicBezTo>
                    <a:pt x="91" y="173"/>
                    <a:pt x="91" y="175"/>
                    <a:pt x="92" y="176"/>
                  </a:cubicBezTo>
                  <a:cubicBezTo>
                    <a:pt x="92" y="177"/>
                    <a:pt x="96" y="186"/>
                    <a:pt x="96" y="188"/>
                  </a:cubicBezTo>
                  <a:cubicBezTo>
                    <a:pt x="96" y="189"/>
                    <a:pt x="96" y="191"/>
                    <a:pt x="96" y="192"/>
                  </a:cubicBezTo>
                  <a:cubicBezTo>
                    <a:pt x="96" y="193"/>
                    <a:pt x="96" y="194"/>
                    <a:pt x="97" y="194"/>
                  </a:cubicBezTo>
                  <a:cubicBezTo>
                    <a:pt x="97" y="194"/>
                    <a:pt x="97" y="197"/>
                    <a:pt x="97" y="197"/>
                  </a:cubicBezTo>
                  <a:cubicBezTo>
                    <a:pt x="97" y="197"/>
                    <a:pt x="98" y="198"/>
                    <a:pt x="99" y="198"/>
                  </a:cubicBezTo>
                  <a:cubicBezTo>
                    <a:pt x="99" y="198"/>
                    <a:pt x="100" y="200"/>
                    <a:pt x="101" y="201"/>
                  </a:cubicBezTo>
                  <a:cubicBezTo>
                    <a:pt x="101" y="201"/>
                    <a:pt x="100" y="202"/>
                    <a:pt x="98" y="202"/>
                  </a:cubicBezTo>
                  <a:cubicBezTo>
                    <a:pt x="97" y="203"/>
                    <a:pt x="96" y="203"/>
                    <a:pt x="95" y="204"/>
                  </a:cubicBezTo>
                  <a:cubicBezTo>
                    <a:pt x="94" y="205"/>
                    <a:pt x="91" y="209"/>
                    <a:pt x="90" y="211"/>
                  </a:cubicBezTo>
                  <a:cubicBezTo>
                    <a:pt x="89" y="213"/>
                    <a:pt x="88" y="217"/>
                    <a:pt x="88" y="217"/>
                  </a:cubicBezTo>
                  <a:cubicBezTo>
                    <a:pt x="88" y="218"/>
                    <a:pt x="84" y="228"/>
                    <a:pt x="84" y="229"/>
                  </a:cubicBezTo>
                  <a:cubicBezTo>
                    <a:pt x="83" y="230"/>
                    <a:pt x="81" y="233"/>
                    <a:pt x="81" y="235"/>
                  </a:cubicBezTo>
                  <a:cubicBezTo>
                    <a:pt x="80" y="236"/>
                    <a:pt x="78" y="243"/>
                    <a:pt x="78" y="245"/>
                  </a:cubicBezTo>
                  <a:cubicBezTo>
                    <a:pt x="78" y="247"/>
                    <a:pt x="77" y="251"/>
                    <a:pt x="77" y="253"/>
                  </a:cubicBezTo>
                  <a:cubicBezTo>
                    <a:pt x="77" y="254"/>
                    <a:pt x="75" y="258"/>
                    <a:pt x="74" y="260"/>
                  </a:cubicBezTo>
                  <a:cubicBezTo>
                    <a:pt x="73" y="262"/>
                    <a:pt x="69" y="267"/>
                    <a:pt x="67" y="269"/>
                  </a:cubicBezTo>
                  <a:cubicBezTo>
                    <a:pt x="65" y="271"/>
                    <a:pt x="57" y="273"/>
                    <a:pt x="56" y="273"/>
                  </a:cubicBezTo>
                  <a:cubicBezTo>
                    <a:pt x="55" y="272"/>
                    <a:pt x="55" y="271"/>
                    <a:pt x="54" y="271"/>
                  </a:cubicBezTo>
                  <a:cubicBezTo>
                    <a:pt x="53" y="270"/>
                    <a:pt x="51" y="270"/>
                    <a:pt x="49" y="270"/>
                  </a:cubicBezTo>
                  <a:cubicBezTo>
                    <a:pt x="47" y="270"/>
                    <a:pt x="46" y="272"/>
                    <a:pt x="44" y="273"/>
                  </a:cubicBezTo>
                  <a:cubicBezTo>
                    <a:pt x="43" y="273"/>
                    <a:pt x="40" y="273"/>
                    <a:pt x="39" y="273"/>
                  </a:cubicBezTo>
                  <a:cubicBezTo>
                    <a:pt x="37" y="272"/>
                    <a:pt x="37" y="271"/>
                    <a:pt x="36" y="272"/>
                  </a:cubicBezTo>
                  <a:cubicBezTo>
                    <a:pt x="36" y="272"/>
                    <a:pt x="34" y="272"/>
                    <a:pt x="32" y="272"/>
                  </a:cubicBezTo>
                  <a:cubicBezTo>
                    <a:pt x="30" y="273"/>
                    <a:pt x="29" y="273"/>
                    <a:pt x="28" y="274"/>
                  </a:cubicBezTo>
                  <a:cubicBezTo>
                    <a:pt x="27" y="275"/>
                    <a:pt x="24" y="275"/>
                    <a:pt x="22" y="275"/>
                  </a:cubicBezTo>
                  <a:cubicBezTo>
                    <a:pt x="20" y="276"/>
                    <a:pt x="17" y="276"/>
                    <a:pt x="16" y="276"/>
                  </a:cubicBezTo>
                  <a:cubicBezTo>
                    <a:pt x="14" y="276"/>
                    <a:pt x="15" y="277"/>
                    <a:pt x="14" y="279"/>
                  </a:cubicBezTo>
                  <a:cubicBezTo>
                    <a:pt x="13" y="280"/>
                    <a:pt x="12" y="282"/>
                    <a:pt x="10" y="284"/>
                  </a:cubicBezTo>
                  <a:cubicBezTo>
                    <a:pt x="9" y="286"/>
                    <a:pt x="8" y="287"/>
                    <a:pt x="6" y="289"/>
                  </a:cubicBezTo>
                  <a:cubicBezTo>
                    <a:pt x="5" y="291"/>
                    <a:pt x="1" y="292"/>
                    <a:pt x="1" y="293"/>
                  </a:cubicBezTo>
                  <a:cubicBezTo>
                    <a:pt x="1" y="293"/>
                    <a:pt x="1" y="294"/>
                    <a:pt x="1" y="296"/>
                  </a:cubicBezTo>
                  <a:cubicBezTo>
                    <a:pt x="0" y="297"/>
                    <a:pt x="0" y="297"/>
                    <a:pt x="0" y="299"/>
                  </a:cubicBezTo>
                  <a:cubicBezTo>
                    <a:pt x="0" y="300"/>
                    <a:pt x="1" y="304"/>
                    <a:pt x="2" y="305"/>
                  </a:cubicBezTo>
                  <a:cubicBezTo>
                    <a:pt x="2" y="306"/>
                    <a:pt x="4" y="311"/>
                    <a:pt x="4" y="312"/>
                  </a:cubicBezTo>
                  <a:cubicBezTo>
                    <a:pt x="5" y="312"/>
                    <a:pt x="6" y="316"/>
                    <a:pt x="6" y="316"/>
                  </a:cubicBezTo>
                  <a:cubicBezTo>
                    <a:pt x="7" y="317"/>
                    <a:pt x="15" y="331"/>
                    <a:pt x="17" y="332"/>
                  </a:cubicBezTo>
                  <a:cubicBezTo>
                    <a:pt x="18" y="334"/>
                    <a:pt x="21" y="337"/>
                    <a:pt x="23" y="339"/>
                  </a:cubicBezTo>
                  <a:cubicBezTo>
                    <a:pt x="24" y="341"/>
                    <a:pt x="25" y="342"/>
                    <a:pt x="27" y="344"/>
                  </a:cubicBezTo>
                  <a:cubicBezTo>
                    <a:pt x="29" y="346"/>
                    <a:pt x="30" y="350"/>
                    <a:pt x="31" y="351"/>
                  </a:cubicBezTo>
                  <a:cubicBezTo>
                    <a:pt x="32" y="353"/>
                    <a:pt x="33" y="355"/>
                    <a:pt x="34" y="356"/>
                  </a:cubicBezTo>
                  <a:cubicBezTo>
                    <a:pt x="34" y="358"/>
                    <a:pt x="34" y="360"/>
                    <a:pt x="33" y="361"/>
                  </a:cubicBezTo>
                  <a:cubicBezTo>
                    <a:pt x="32" y="361"/>
                    <a:pt x="31" y="363"/>
                    <a:pt x="30" y="364"/>
                  </a:cubicBezTo>
                  <a:cubicBezTo>
                    <a:pt x="30" y="365"/>
                    <a:pt x="31" y="367"/>
                    <a:pt x="31" y="368"/>
                  </a:cubicBezTo>
                  <a:cubicBezTo>
                    <a:pt x="31" y="369"/>
                    <a:pt x="32" y="371"/>
                    <a:pt x="32" y="372"/>
                  </a:cubicBezTo>
                  <a:cubicBezTo>
                    <a:pt x="31" y="373"/>
                    <a:pt x="28" y="380"/>
                    <a:pt x="27" y="382"/>
                  </a:cubicBezTo>
                  <a:cubicBezTo>
                    <a:pt x="26" y="383"/>
                    <a:pt x="24" y="384"/>
                    <a:pt x="23" y="385"/>
                  </a:cubicBezTo>
                  <a:cubicBezTo>
                    <a:pt x="23" y="386"/>
                    <a:pt x="21" y="387"/>
                    <a:pt x="20" y="388"/>
                  </a:cubicBezTo>
                  <a:cubicBezTo>
                    <a:pt x="19" y="389"/>
                    <a:pt x="19" y="389"/>
                    <a:pt x="19" y="390"/>
                  </a:cubicBezTo>
                  <a:cubicBezTo>
                    <a:pt x="19" y="391"/>
                    <a:pt x="19" y="391"/>
                    <a:pt x="20" y="392"/>
                  </a:cubicBezTo>
                  <a:cubicBezTo>
                    <a:pt x="20" y="393"/>
                    <a:pt x="20" y="396"/>
                    <a:pt x="19" y="397"/>
                  </a:cubicBezTo>
                  <a:cubicBezTo>
                    <a:pt x="19" y="398"/>
                    <a:pt x="14" y="400"/>
                    <a:pt x="13" y="401"/>
                  </a:cubicBezTo>
                  <a:cubicBezTo>
                    <a:pt x="13" y="401"/>
                    <a:pt x="12" y="405"/>
                    <a:pt x="12" y="405"/>
                  </a:cubicBezTo>
                  <a:cubicBezTo>
                    <a:pt x="12" y="406"/>
                    <a:pt x="12" y="410"/>
                    <a:pt x="12" y="410"/>
                  </a:cubicBezTo>
                  <a:cubicBezTo>
                    <a:pt x="12" y="411"/>
                    <a:pt x="15" y="413"/>
                    <a:pt x="15" y="413"/>
                  </a:cubicBezTo>
                  <a:cubicBezTo>
                    <a:pt x="15" y="414"/>
                    <a:pt x="15" y="415"/>
                    <a:pt x="15" y="416"/>
                  </a:cubicBezTo>
                  <a:cubicBezTo>
                    <a:pt x="16" y="417"/>
                    <a:pt x="17" y="420"/>
                    <a:pt x="19" y="423"/>
                  </a:cubicBezTo>
                  <a:cubicBezTo>
                    <a:pt x="22" y="423"/>
                    <a:pt x="25" y="422"/>
                    <a:pt x="25" y="422"/>
                  </a:cubicBezTo>
                  <a:cubicBezTo>
                    <a:pt x="27" y="422"/>
                    <a:pt x="29" y="422"/>
                    <a:pt x="30" y="422"/>
                  </a:cubicBezTo>
                  <a:cubicBezTo>
                    <a:pt x="30" y="422"/>
                    <a:pt x="32" y="420"/>
                    <a:pt x="32" y="420"/>
                  </a:cubicBezTo>
                  <a:cubicBezTo>
                    <a:pt x="32" y="420"/>
                    <a:pt x="34" y="421"/>
                    <a:pt x="35" y="422"/>
                  </a:cubicBezTo>
                  <a:cubicBezTo>
                    <a:pt x="35" y="422"/>
                    <a:pt x="38" y="422"/>
                    <a:pt x="39" y="422"/>
                  </a:cubicBezTo>
                  <a:cubicBezTo>
                    <a:pt x="40" y="421"/>
                    <a:pt x="44" y="420"/>
                    <a:pt x="44" y="420"/>
                  </a:cubicBezTo>
                  <a:cubicBezTo>
                    <a:pt x="44" y="420"/>
                    <a:pt x="47" y="421"/>
                    <a:pt x="49" y="421"/>
                  </a:cubicBezTo>
                  <a:cubicBezTo>
                    <a:pt x="50" y="421"/>
                    <a:pt x="53" y="420"/>
                    <a:pt x="53" y="419"/>
                  </a:cubicBezTo>
                  <a:cubicBezTo>
                    <a:pt x="54" y="419"/>
                    <a:pt x="58" y="416"/>
                    <a:pt x="58" y="416"/>
                  </a:cubicBezTo>
                  <a:cubicBezTo>
                    <a:pt x="58" y="416"/>
                    <a:pt x="60" y="419"/>
                    <a:pt x="60" y="419"/>
                  </a:cubicBezTo>
                  <a:cubicBezTo>
                    <a:pt x="60" y="420"/>
                    <a:pt x="63" y="420"/>
                    <a:pt x="64" y="420"/>
                  </a:cubicBezTo>
                  <a:cubicBezTo>
                    <a:pt x="65" y="419"/>
                    <a:pt x="68" y="420"/>
                    <a:pt x="68" y="420"/>
                  </a:cubicBezTo>
                  <a:cubicBezTo>
                    <a:pt x="66" y="425"/>
                    <a:pt x="66" y="425"/>
                    <a:pt x="66" y="425"/>
                  </a:cubicBezTo>
                  <a:cubicBezTo>
                    <a:pt x="66" y="425"/>
                    <a:pt x="67" y="427"/>
                    <a:pt x="67" y="427"/>
                  </a:cubicBezTo>
                  <a:cubicBezTo>
                    <a:pt x="67" y="428"/>
                    <a:pt x="67" y="432"/>
                    <a:pt x="67" y="433"/>
                  </a:cubicBezTo>
                  <a:cubicBezTo>
                    <a:pt x="67" y="433"/>
                    <a:pt x="68" y="436"/>
                    <a:pt x="68" y="437"/>
                  </a:cubicBezTo>
                  <a:cubicBezTo>
                    <a:pt x="67" y="438"/>
                    <a:pt x="67" y="443"/>
                    <a:pt x="68" y="445"/>
                  </a:cubicBezTo>
                  <a:cubicBezTo>
                    <a:pt x="68" y="447"/>
                    <a:pt x="69" y="450"/>
                    <a:pt x="70" y="451"/>
                  </a:cubicBezTo>
                  <a:cubicBezTo>
                    <a:pt x="71" y="452"/>
                    <a:pt x="74" y="459"/>
                    <a:pt x="75" y="460"/>
                  </a:cubicBezTo>
                  <a:cubicBezTo>
                    <a:pt x="76" y="461"/>
                    <a:pt x="79" y="467"/>
                    <a:pt x="79" y="467"/>
                  </a:cubicBezTo>
                  <a:cubicBezTo>
                    <a:pt x="79" y="468"/>
                    <a:pt x="81" y="470"/>
                    <a:pt x="81" y="470"/>
                  </a:cubicBezTo>
                  <a:cubicBezTo>
                    <a:pt x="93" y="474"/>
                    <a:pt x="93" y="474"/>
                    <a:pt x="93" y="474"/>
                  </a:cubicBezTo>
                  <a:cubicBezTo>
                    <a:pt x="96" y="472"/>
                    <a:pt x="96" y="472"/>
                    <a:pt x="96" y="472"/>
                  </a:cubicBezTo>
                  <a:cubicBezTo>
                    <a:pt x="96" y="472"/>
                    <a:pt x="97" y="470"/>
                    <a:pt x="97" y="469"/>
                  </a:cubicBezTo>
                  <a:cubicBezTo>
                    <a:pt x="98" y="468"/>
                    <a:pt x="99" y="466"/>
                    <a:pt x="99" y="465"/>
                  </a:cubicBezTo>
                  <a:cubicBezTo>
                    <a:pt x="99" y="465"/>
                    <a:pt x="97" y="464"/>
                    <a:pt x="97" y="464"/>
                  </a:cubicBezTo>
                  <a:cubicBezTo>
                    <a:pt x="96" y="463"/>
                    <a:pt x="94" y="463"/>
                    <a:pt x="94" y="463"/>
                  </a:cubicBezTo>
                  <a:cubicBezTo>
                    <a:pt x="94" y="462"/>
                    <a:pt x="95" y="462"/>
                    <a:pt x="96" y="461"/>
                  </a:cubicBezTo>
                  <a:cubicBezTo>
                    <a:pt x="96" y="460"/>
                    <a:pt x="96" y="458"/>
                    <a:pt x="96" y="458"/>
                  </a:cubicBezTo>
                  <a:cubicBezTo>
                    <a:pt x="96" y="458"/>
                    <a:pt x="98" y="455"/>
                    <a:pt x="98" y="454"/>
                  </a:cubicBezTo>
                  <a:cubicBezTo>
                    <a:pt x="99" y="454"/>
                    <a:pt x="101" y="452"/>
                    <a:pt x="101" y="451"/>
                  </a:cubicBezTo>
                  <a:cubicBezTo>
                    <a:pt x="101" y="451"/>
                    <a:pt x="100" y="449"/>
                    <a:pt x="100" y="448"/>
                  </a:cubicBezTo>
                  <a:cubicBezTo>
                    <a:pt x="100" y="448"/>
                    <a:pt x="98" y="445"/>
                    <a:pt x="98" y="445"/>
                  </a:cubicBezTo>
                  <a:cubicBezTo>
                    <a:pt x="98" y="445"/>
                    <a:pt x="101" y="442"/>
                    <a:pt x="101" y="442"/>
                  </a:cubicBezTo>
                  <a:cubicBezTo>
                    <a:pt x="102" y="441"/>
                    <a:pt x="106" y="439"/>
                    <a:pt x="106" y="439"/>
                  </a:cubicBezTo>
                  <a:cubicBezTo>
                    <a:pt x="107" y="438"/>
                    <a:pt x="110" y="436"/>
                    <a:pt x="110" y="436"/>
                  </a:cubicBezTo>
                  <a:cubicBezTo>
                    <a:pt x="110" y="435"/>
                    <a:pt x="112" y="431"/>
                    <a:pt x="112" y="431"/>
                  </a:cubicBezTo>
                  <a:cubicBezTo>
                    <a:pt x="112" y="431"/>
                    <a:pt x="117" y="430"/>
                    <a:pt x="117" y="429"/>
                  </a:cubicBezTo>
                  <a:cubicBezTo>
                    <a:pt x="117" y="429"/>
                    <a:pt x="117" y="427"/>
                    <a:pt x="117" y="427"/>
                  </a:cubicBezTo>
                  <a:cubicBezTo>
                    <a:pt x="120" y="423"/>
                    <a:pt x="120" y="423"/>
                    <a:pt x="120" y="423"/>
                  </a:cubicBezTo>
                  <a:cubicBezTo>
                    <a:pt x="120" y="423"/>
                    <a:pt x="123" y="426"/>
                    <a:pt x="123" y="426"/>
                  </a:cubicBezTo>
                  <a:cubicBezTo>
                    <a:pt x="124" y="427"/>
                    <a:pt x="125" y="427"/>
                    <a:pt x="125" y="427"/>
                  </a:cubicBezTo>
                  <a:cubicBezTo>
                    <a:pt x="125" y="427"/>
                    <a:pt x="128" y="424"/>
                    <a:pt x="129" y="424"/>
                  </a:cubicBezTo>
                  <a:cubicBezTo>
                    <a:pt x="130" y="423"/>
                    <a:pt x="133" y="423"/>
                    <a:pt x="134" y="423"/>
                  </a:cubicBezTo>
                  <a:cubicBezTo>
                    <a:pt x="134" y="423"/>
                    <a:pt x="138" y="423"/>
                    <a:pt x="139" y="424"/>
                  </a:cubicBezTo>
                  <a:cubicBezTo>
                    <a:pt x="140" y="424"/>
                    <a:pt x="141" y="423"/>
                    <a:pt x="141" y="423"/>
                  </a:cubicBezTo>
                  <a:cubicBezTo>
                    <a:pt x="141" y="422"/>
                    <a:pt x="142" y="420"/>
                    <a:pt x="142" y="420"/>
                  </a:cubicBezTo>
                  <a:cubicBezTo>
                    <a:pt x="142" y="419"/>
                    <a:pt x="140" y="418"/>
                    <a:pt x="140" y="418"/>
                  </a:cubicBezTo>
                  <a:cubicBezTo>
                    <a:pt x="140" y="418"/>
                    <a:pt x="141" y="413"/>
                    <a:pt x="141" y="412"/>
                  </a:cubicBezTo>
                  <a:cubicBezTo>
                    <a:pt x="140" y="411"/>
                    <a:pt x="138" y="409"/>
                    <a:pt x="138" y="408"/>
                  </a:cubicBezTo>
                  <a:cubicBezTo>
                    <a:pt x="138" y="408"/>
                    <a:pt x="134" y="408"/>
                    <a:pt x="134" y="408"/>
                  </a:cubicBezTo>
                  <a:cubicBezTo>
                    <a:pt x="134" y="408"/>
                    <a:pt x="132" y="407"/>
                    <a:pt x="131" y="405"/>
                  </a:cubicBezTo>
                  <a:cubicBezTo>
                    <a:pt x="129" y="404"/>
                    <a:pt x="128" y="399"/>
                    <a:pt x="128" y="399"/>
                  </a:cubicBezTo>
                  <a:cubicBezTo>
                    <a:pt x="128" y="399"/>
                    <a:pt x="130" y="399"/>
                    <a:pt x="131" y="399"/>
                  </a:cubicBezTo>
                  <a:cubicBezTo>
                    <a:pt x="133" y="399"/>
                    <a:pt x="135" y="398"/>
                    <a:pt x="135" y="398"/>
                  </a:cubicBezTo>
                  <a:cubicBezTo>
                    <a:pt x="136" y="398"/>
                    <a:pt x="137" y="399"/>
                    <a:pt x="137" y="399"/>
                  </a:cubicBezTo>
                  <a:cubicBezTo>
                    <a:pt x="137" y="399"/>
                    <a:pt x="139" y="400"/>
                    <a:pt x="140" y="400"/>
                  </a:cubicBezTo>
                  <a:cubicBezTo>
                    <a:pt x="140" y="400"/>
                    <a:pt x="142" y="398"/>
                    <a:pt x="143" y="397"/>
                  </a:cubicBezTo>
                  <a:cubicBezTo>
                    <a:pt x="143" y="397"/>
                    <a:pt x="147" y="394"/>
                    <a:pt x="148" y="394"/>
                  </a:cubicBezTo>
                  <a:cubicBezTo>
                    <a:pt x="148" y="393"/>
                    <a:pt x="149" y="390"/>
                    <a:pt x="149" y="390"/>
                  </a:cubicBezTo>
                  <a:cubicBezTo>
                    <a:pt x="149" y="390"/>
                    <a:pt x="145" y="388"/>
                    <a:pt x="145" y="388"/>
                  </a:cubicBezTo>
                  <a:cubicBezTo>
                    <a:pt x="145" y="388"/>
                    <a:pt x="144" y="387"/>
                    <a:pt x="144" y="386"/>
                  </a:cubicBezTo>
                  <a:cubicBezTo>
                    <a:pt x="144" y="386"/>
                    <a:pt x="144" y="383"/>
                    <a:pt x="144" y="382"/>
                  </a:cubicBezTo>
                  <a:cubicBezTo>
                    <a:pt x="144" y="382"/>
                    <a:pt x="146" y="380"/>
                    <a:pt x="146" y="380"/>
                  </a:cubicBezTo>
                  <a:cubicBezTo>
                    <a:pt x="146" y="379"/>
                    <a:pt x="146" y="370"/>
                    <a:pt x="147" y="370"/>
                  </a:cubicBezTo>
                  <a:cubicBezTo>
                    <a:pt x="147" y="370"/>
                    <a:pt x="151" y="367"/>
                    <a:pt x="152" y="366"/>
                  </a:cubicBezTo>
                  <a:cubicBezTo>
                    <a:pt x="153" y="365"/>
                    <a:pt x="154" y="365"/>
                    <a:pt x="154" y="365"/>
                  </a:cubicBezTo>
                  <a:cubicBezTo>
                    <a:pt x="156" y="360"/>
                    <a:pt x="156" y="360"/>
                    <a:pt x="156" y="360"/>
                  </a:cubicBezTo>
                  <a:cubicBezTo>
                    <a:pt x="156" y="360"/>
                    <a:pt x="155" y="359"/>
                    <a:pt x="155" y="359"/>
                  </a:cubicBezTo>
                  <a:cubicBezTo>
                    <a:pt x="155" y="358"/>
                    <a:pt x="154" y="356"/>
                    <a:pt x="154" y="356"/>
                  </a:cubicBezTo>
                  <a:cubicBezTo>
                    <a:pt x="154" y="355"/>
                    <a:pt x="155" y="351"/>
                    <a:pt x="155" y="350"/>
                  </a:cubicBezTo>
                  <a:cubicBezTo>
                    <a:pt x="156" y="349"/>
                    <a:pt x="157" y="347"/>
                    <a:pt x="157" y="346"/>
                  </a:cubicBezTo>
                  <a:cubicBezTo>
                    <a:pt x="157" y="346"/>
                    <a:pt x="160" y="346"/>
                    <a:pt x="161" y="347"/>
                  </a:cubicBezTo>
                  <a:cubicBezTo>
                    <a:pt x="162" y="347"/>
                    <a:pt x="165" y="348"/>
                    <a:pt x="166" y="348"/>
                  </a:cubicBezTo>
                  <a:cubicBezTo>
                    <a:pt x="166" y="348"/>
                    <a:pt x="167" y="347"/>
                    <a:pt x="168" y="346"/>
                  </a:cubicBezTo>
                  <a:cubicBezTo>
                    <a:pt x="169" y="345"/>
                    <a:pt x="172" y="342"/>
                    <a:pt x="173" y="342"/>
                  </a:cubicBezTo>
                  <a:cubicBezTo>
                    <a:pt x="173" y="341"/>
                    <a:pt x="176" y="339"/>
                    <a:pt x="176" y="339"/>
                  </a:cubicBezTo>
                  <a:cubicBezTo>
                    <a:pt x="176" y="339"/>
                    <a:pt x="180" y="339"/>
                    <a:pt x="180" y="339"/>
                  </a:cubicBezTo>
                  <a:cubicBezTo>
                    <a:pt x="180" y="339"/>
                    <a:pt x="180" y="337"/>
                    <a:pt x="180" y="336"/>
                  </a:cubicBezTo>
                  <a:cubicBezTo>
                    <a:pt x="180" y="336"/>
                    <a:pt x="180" y="334"/>
                    <a:pt x="180" y="334"/>
                  </a:cubicBezTo>
                  <a:cubicBezTo>
                    <a:pt x="181" y="334"/>
                    <a:pt x="183" y="333"/>
                    <a:pt x="184" y="332"/>
                  </a:cubicBezTo>
                  <a:cubicBezTo>
                    <a:pt x="185" y="332"/>
                    <a:pt x="185" y="330"/>
                    <a:pt x="185" y="330"/>
                  </a:cubicBezTo>
                  <a:cubicBezTo>
                    <a:pt x="185" y="329"/>
                    <a:pt x="185" y="328"/>
                    <a:pt x="185" y="328"/>
                  </a:cubicBezTo>
                  <a:cubicBezTo>
                    <a:pt x="185" y="325"/>
                    <a:pt x="185" y="325"/>
                    <a:pt x="185" y="325"/>
                  </a:cubicBezTo>
                  <a:cubicBezTo>
                    <a:pt x="185" y="325"/>
                    <a:pt x="186" y="323"/>
                    <a:pt x="186" y="323"/>
                  </a:cubicBezTo>
                  <a:cubicBezTo>
                    <a:pt x="186" y="323"/>
                    <a:pt x="189" y="320"/>
                    <a:pt x="189" y="320"/>
                  </a:cubicBezTo>
                  <a:cubicBezTo>
                    <a:pt x="189" y="320"/>
                    <a:pt x="189" y="316"/>
                    <a:pt x="189" y="315"/>
                  </a:cubicBezTo>
                  <a:cubicBezTo>
                    <a:pt x="189" y="314"/>
                    <a:pt x="189" y="313"/>
                    <a:pt x="189" y="313"/>
                  </a:cubicBezTo>
                  <a:cubicBezTo>
                    <a:pt x="189" y="311"/>
                    <a:pt x="189" y="311"/>
                    <a:pt x="189" y="311"/>
                  </a:cubicBezTo>
                  <a:cubicBezTo>
                    <a:pt x="189" y="311"/>
                    <a:pt x="191" y="312"/>
                    <a:pt x="192" y="312"/>
                  </a:cubicBezTo>
                  <a:cubicBezTo>
                    <a:pt x="194" y="312"/>
                    <a:pt x="195" y="313"/>
                    <a:pt x="195" y="313"/>
                  </a:cubicBezTo>
                  <a:cubicBezTo>
                    <a:pt x="195" y="314"/>
                    <a:pt x="198" y="315"/>
                    <a:pt x="198" y="315"/>
                  </a:cubicBezTo>
                  <a:cubicBezTo>
                    <a:pt x="198" y="315"/>
                    <a:pt x="202" y="313"/>
                    <a:pt x="202" y="313"/>
                  </a:cubicBezTo>
                  <a:cubicBezTo>
                    <a:pt x="202" y="312"/>
                    <a:pt x="217" y="302"/>
                    <a:pt x="217" y="301"/>
                  </a:cubicBezTo>
                  <a:cubicBezTo>
                    <a:pt x="217" y="300"/>
                    <a:pt x="219" y="298"/>
                    <a:pt x="219" y="297"/>
                  </a:cubicBezTo>
                  <a:cubicBezTo>
                    <a:pt x="220" y="296"/>
                    <a:pt x="220" y="294"/>
                    <a:pt x="220" y="294"/>
                  </a:cubicBezTo>
                  <a:cubicBezTo>
                    <a:pt x="220" y="294"/>
                    <a:pt x="223" y="293"/>
                    <a:pt x="224" y="293"/>
                  </a:cubicBezTo>
                  <a:cubicBezTo>
                    <a:pt x="225" y="293"/>
                    <a:pt x="225" y="291"/>
                    <a:pt x="225" y="290"/>
                  </a:cubicBezTo>
                  <a:cubicBezTo>
                    <a:pt x="226" y="290"/>
                    <a:pt x="227" y="287"/>
                    <a:pt x="227" y="287"/>
                  </a:cubicBezTo>
                  <a:cubicBezTo>
                    <a:pt x="227" y="286"/>
                    <a:pt x="227" y="283"/>
                    <a:pt x="227" y="282"/>
                  </a:cubicBezTo>
                  <a:cubicBezTo>
                    <a:pt x="227" y="282"/>
                    <a:pt x="228" y="280"/>
                    <a:pt x="228" y="280"/>
                  </a:cubicBezTo>
                  <a:cubicBezTo>
                    <a:pt x="228" y="280"/>
                    <a:pt x="231" y="279"/>
                    <a:pt x="232" y="278"/>
                  </a:cubicBezTo>
                  <a:cubicBezTo>
                    <a:pt x="232" y="278"/>
                    <a:pt x="232" y="276"/>
                    <a:pt x="232" y="275"/>
                  </a:cubicBezTo>
                  <a:cubicBezTo>
                    <a:pt x="232" y="274"/>
                    <a:pt x="233" y="272"/>
                    <a:pt x="233" y="272"/>
                  </a:cubicBezTo>
                  <a:cubicBezTo>
                    <a:pt x="234" y="271"/>
                    <a:pt x="237" y="268"/>
                    <a:pt x="238" y="267"/>
                  </a:cubicBezTo>
                  <a:cubicBezTo>
                    <a:pt x="239" y="266"/>
                    <a:pt x="239" y="264"/>
                    <a:pt x="239" y="263"/>
                  </a:cubicBezTo>
                  <a:cubicBezTo>
                    <a:pt x="240" y="263"/>
                    <a:pt x="240" y="260"/>
                    <a:pt x="240" y="260"/>
                  </a:cubicBezTo>
                  <a:cubicBezTo>
                    <a:pt x="240" y="259"/>
                    <a:pt x="243" y="259"/>
                    <a:pt x="243" y="259"/>
                  </a:cubicBezTo>
                  <a:cubicBezTo>
                    <a:pt x="243" y="259"/>
                    <a:pt x="245" y="260"/>
                    <a:pt x="246" y="261"/>
                  </a:cubicBezTo>
                  <a:cubicBezTo>
                    <a:pt x="248" y="262"/>
                    <a:pt x="246" y="263"/>
                    <a:pt x="245" y="264"/>
                  </a:cubicBezTo>
                  <a:cubicBezTo>
                    <a:pt x="245" y="264"/>
                    <a:pt x="247" y="264"/>
                    <a:pt x="248" y="264"/>
                  </a:cubicBezTo>
                  <a:cubicBezTo>
                    <a:pt x="249" y="265"/>
                    <a:pt x="251" y="264"/>
                    <a:pt x="251" y="264"/>
                  </a:cubicBezTo>
                  <a:cubicBezTo>
                    <a:pt x="253" y="262"/>
                    <a:pt x="253" y="262"/>
                    <a:pt x="253" y="262"/>
                  </a:cubicBezTo>
                  <a:cubicBezTo>
                    <a:pt x="257" y="264"/>
                    <a:pt x="257" y="264"/>
                    <a:pt x="257" y="264"/>
                  </a:cubicBezTo>
                  <a:cubicBezTo>
                    <a:pt x="257" y="264"/>
                    <a:pt x="260" y="261"/>
                    <a:pt x="260" y="261"/>
                  </a:cubicBezTo>
                  <a:cubicBezTo>
                    <a:pt x="261" y="260"/>
                    <a:pt x="265" y="257"/>
                    <a:pt x="265" y="257"/>
                  </a:cubicBezTo>
                  <a:cubicBezTo>
                    <a:pt x="268" y="255"/>
                    <a:pt x="268" y="255"/>
                    <a:pt x="268" y="255"/>
                  </a:cubicBezTo>
                  <a:cubicBezTo>
                    <a:pt x="268" y="255"/>
                    <a:pt x="269" y="251"/>
                    <a:pt x="269" y="251"/>
                  </a:cubicBezTo>
                  <a:cubicBezTo>
                    <a:pt x="269" y="250"/>
                    <a:pt x="270" y="245"/>
                    <a:pt x="269" y="245"/>
                  </a:cubicBezTo>
                  <a:close/>
                </a:path>
              </a:pathLst>
            </a:custGeom>
            <a:solidFill>
              <a:schemeClr val="accent4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CC308866-12F5-759F-4BE4-7534C6C3155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056563" y="2897187"/>
              <a:ext cx="620712" cy="1246188"/>
            </a:xfrm>
            <a:custGeom>
              <a:avLst/>
              <a:gdLst>
                <a:gd name="T0" fmla="*/ 445542 w 163"/>
                <a:gd name="T1" fmla="*/ 411585 h 327"/>
                <a:gd name="T2" fmla="*/ 449350 w 163"/>
                <a:gd name="T3" fmla="*/ 346798 h 327"/>
                <a:gd name="T4" fmla="*/ 472198 w 163"/>
                <a:gd name="T5" fmla="*/ 270579 h 327"/>
                <a:gd name="T6" fmla="*/ 521703 w 163"/>
                <a:gd name="T7" fmla="*/ 201982 h 327"/>
                <a:gd name="T8" fmla="*/ 571207 w 163"/>
                <a:gd name="T9" fmla="*/ 129573 h 327"/>
                <a:gd name="T10" fmla="*/ 620712 w 163"/>
                <a:gd name="T11" fmla="*/ 22866 h 327"/>
                <a:gd name="T12" fmla="*/ 536935 w 163"/>
                <a:gd name="T13" fmla="*/ 45732 h 327"/>
                <a:gd name="T14" fmla="*/ 453158 w 163"/>
                <a:gd name="T15" fmla="*/ 118140 h 327"/>
                <a:gd name="T16" fmla="*/ 403653 w 163"/>
                <a:gd name="T17" fmla="*/ 76219 h 327"/>
                <a:gd name="T18" fmla="*/ 388421 w 163"/>
                <a:gd name="T19" fmla="*/ 3811 h 327"/>
                <a:gd name="T20" fmla="*/ 297028 w 163"/>
                <a:gd name="T21" fmla="*/ 22866 h 327"/>
                <a:gd name="T22" fmla="*/ 285604 w 163"/>
                <a:gd name="T23" fmla="*/ 80030 h 327"/>
                <a:gd name="T24" fmla="*/ 262755 w 163"/>
                <a:gd name="T25" fmla="*/ 152439 h 327"/>
                <a:gd name="T26" fmla="*/ 232291 w 163"/>
                <a:gd name="T27" fmla="*/ 156250 h 327"/>
                <a:gd name="T28" fmla="*/ 220867 w 163"/>
                <a:gd name="T29" fmla="*/ 240091 h 327"/>
                <a:gd name="T30" fmla="*/ 270371 w 163"/>
                <a:gd name="T31" fmla="*/ 240091 h 327"/>
                <a:gd name="T32" fmla="*/ 304644 w 163"/>
                <a:gd name="T33" fmla="*/ 259146 h 327"/>
                <a:gd name="T34" fmla="*/ 300836 w 163"/>
                <a:gd name="T35" fmla="*/ 320122 h 327"/>
                <a:gd name="T36" fmla="*/ 270371 w 163"/>
                <a:gd name="T37" fmla="*/ 381097 h 327"/>
                <a:gd name="T38" fmla="*/ 224675 w 163"/>
                <a:gd name="T39" fmla="*/ 419207 h 327"/>
                <a:gd name="T40" fmla="*/ 167554 w 163"/>
                <a:gd name="T41" fmla="*/ 457317 h 327"/>
                <a:gd name="T42" fmla="*/ 133282 w 163"/>
                <a:gd name="T43" fmla="*/ 480183 h 327"/>
                <a:gd name="T44" fmla="*/ 95201 w 163"/>
                <a:gd name="T45" fmla="*/ 525914 h 327"/>
                <a:gd name="T46" fmla="*/ 72353 w 163"/>
                <a:gd name="T47" fmla="*/ 575457 h 327"/>
                <a:gd name="T48" fmla="*/ 0 w 163"/>
                <a:gd name="T49" fmla="*/ 720274 h 327"/>
                <a:gd name="T50" fmla="*/ 7616 w 163"/>
                <a:gd name="T51" fmla="*/ 826981 h 327"/>
                <a:gd name="T52" fmla="*/ 34272 w 163"/>
                <a:gd name="T53" fmla="*/ 891768 h 327"/>
                <a:gd name="T54" fmla="*/ 57121 w 163"/>
                <a:gd name="T55" fmla="*/ 926066 h 327"/>
                <a:gd name="T56" fmla="*/ 102817 w 163"/>
                <a:gd name="T57" fmla="*/ 987042 h 327"/>
                <a:gd name="T58" fmla="*/ 152322 w 163"/>
                <a:gd name="T59" fmla="*/ 1040395 h 327"/>
                <a:gd name="T60" fmla="*/ 220867 w 163"/>
                <a:gd name="T61" fmla="*/ 1055639 h 327"/>
                <a:gd name="T62" fmla="*/ 300836 w 163"/>
                <a:gd name="T63" fmla="*/ 1063261 h 327"/>
                <a:gd name="T64" fmla="*/ 357957 w 163"/>
                <a:gd name="T65" fmla="*/ 1108993 h 327"/>
                <a:gd name="T66" fmla="*/ 426501 w 163"/>
                <a:gd name="T67" fmla="*/ 1181401 h 327"/>
                <a:gd name="T68" fmla="*/ 476006 w 163"/>
                <a:gd name="T69" fmla="*/ 1208078 h 327"/>
                <a:gd name="T70" fmla="*/ 521703 w 163"/>
                <a:gd name="T71" fmla="*/ 1246188 h 327"/>
                <a:gd name="T72" fmla="*/ 521703 w 163"/>
                <a:gd name="T73" fmla="*/ 1192834 h 327"/>
                <a:gd name="T74" fmla="*/ 491238 w 163"/>
                <a:gd name="T75" fmla="*/ 1120426 h 327"/>
                <a:gd name="T76" fmla="*/ 491238 w 163"/>
                <a:gd name="T77" fmla="*/ 1040395 h 327"/>
                <a:gd name="T78" fmla="*/ 491238 w 163"/>
                <a:gd name="T79" fmla="*/ 994664 h 327"/>
                <a:gd name="T80" fmla="*/ 479814 w 163"/>
                <a:gd name="T81" fmla="*/ 937499 h 327"/>
                <a:gd name="T82" fmla="*/ 460774 w 163"/>
                <a:gd name="T83" fmla="*/ 891768 h 327"/>
                <a:gd name="T84" fmla="*/ 430310 w 163"/>
                <a:gd name="T85" fmla="*/ 868902 h 327"/>
                <a:gd name="T86" fmla="*/ 437926 w 163"/>
                <a:gd name="T87" fmla="*/ 849847 h 327"/>
                <a:gd name="T88" fmla="*/ 479814 w 163"/>
                <a:gd name="T89" fmla="*/ 811737 h 327"/>
                <a:gd name="T90" fmla="*/ 445542 w 163"/>
                <a:gd name="T91" fmla="*/ 777438 h 327"/>
                <a:gd name="T92" fmla="*/ 415077 w 163"/>
                <a:gd name="T93" fmla="*/ 724085 h 327"/>
                <a:gd name="T94" fmla="*/ 411269 w 163"/>
                <a:gd name="T95" fmla="*/ 712652 h 327"/>
                <a:gd name="T96" fmla="*/ 426501 w 163"/>
                <a:gd name="T97" fmla="*/ 666920 h 327"/>
                <a:gd name="T98" fmla="*/ 460774 w 163"/>
                <a:gd name="T99" fmla="*/ 636432 h 327"/>
                <a:gd name="T100" fmla="*/ 434118 w 163"/>
                <a:gd name="T101" fmla="*/ 613567 h 327"/>
                <a:gd name="T102" fmla="*/ 396037 w 163"/>
                <a:gd name="T103" fmla="*/ 598323 h 327"/>
                <a:gd name="T104" fmla="*/ 403653 w 163"/>
                <a:gd name="T105" fmla="*/ 571646 h 327"/>
                <a:gd name="T106" fmla="*/ 449350 w 163"/>
                <a:gd name="T107" fmla="*/ 487804 h 32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63" h="327">
                  <a:moveTo>
                    <a:pt x="112" y="127"/>
                  </a:moveTo>
                  <a:cubicBezTo>
                    <a:pt x="112" y="126"/>
                    <a:pt x="110" y="121"/>
                    <a:pt x="110" y="121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7" y="108"/>
                    <a:pt x="117" y="108"/>
                    <a:pt x="117" y="108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1"/>
                    <a:pt x="122" y="91"/>
                    <a:pt x="122" y="91"/>
                  </a:cubicBezTo>
                  <a:cubicBezTo>
                    <a:pt x="118" y="91"/>
                    <a:pt x="118" y="91"/>
                    <a:pt x="118" y="91"/>
                  </a:cubicBezTo>
                  <a:cubicBezTo>
                    <a:pt x="118" y="91"/>
                    <a:pt x="118" y="88"/>
                    <a:pt x="118" y="87"/>
                  </a:cubicBezTo>
                  <a:cubicBezTo>
                    <a:pt x="118" y="86"/>
                    <a:pt x="120" y="81"/>
                    <a:pt x="120" y="80"/>
                  </a:cubicBezTo>
                  <a:cubicBezTo>
                    <a:pt x="120" y="80"/>
                    <a:pt x="124" y="73"/>
                    <a:pt x="124" y="73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30" y="68"/>
                    <a:pt x="130" y="68"/>
                    <a:pt x="130" y="68"/>
                  </a:cubicBezTo>
                  <a:cubicBezTo>
                    <a:pt x="130" y="68"/>
                    <a:pt x="131" y="66"/>
                    <a:pt x="131" y="65"/>
                  </a:cubicBezTo>
                  <a:cubicBezTo>
                    <a:pt x="131" y="65"/>
                    <a:pt x="133" y="56"/>
                    <a:pt x="133" y="56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42" y="51"/>
                    <a:pt x="142" y="51"/>
                    <a:pt x="142" y="51"/>
                  </a:cubicBezTo>
                  <a:cubicBezTo>
                    <a:pt x="143" y="45"/>
                    <a:pt x="143" y="45"/>
                    <a:pt x="143" y="45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52" y="34"/>
                    <a:pt x="152" y="34"/>
                    <a:pt x="152" y="34"/>
                  </a:cubicBezTo>
                  <a:cubicBezTo>
                    <a:pt x="152" y="34"/>
                    <a:pt x="152" y="29"/>
                    <a:pt x="152" y="26"/>
                  </a:cubicBezTo>
                  <a:cubicBezTo>
                    <a:pt x="152" y="24"/>
                    <a:pt x="155" y="19"/>
                    <a:pt x="155" y="19"/>
                  </a:cubicBezTo>
                  <a:cubicBezTo>
                    <a:pt x="163" y="6"/>
                    <a:pt x="163" y="6"/>
                    <a:pt x="163" y="6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33" y="20"/>
                    <a:pt x="133" y="20"/>
                    <a:pt x="133" y="20"/>
                  </a:cubicBezTo>
                  <a:cubicBezTo>
                    <a:pt x="133" y="20"/>
                    <a:pt x="127" y="23"/>
                    <a:pt x="126" y="24"/>
                  </a:cubicBezTo>
                  <a:cubicBezTo>
                    <a:pt x="126" y="24"/>
                    <a:pt x="119" y="31"/>
                    <a:pt x="119" y="31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7" y="33"/>
                    <a:pt x="110" y="30"/>
                    <a:pt x="109" y="30"/>
                  </a:cubicBezTo>
                  <a:cubicBezTo>
                    <a:pt x="109" y="29"/>
                    <a:pt x="105" y="25"/>
                    <a:pt x="105" y="25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8" y="16"/>
                    <a:pt x="107" y="10"/>
                    <a:pt x="106" y="10"/>
                  </a:cubicBezTo>
                  <a:cubicBezTo>
                    <a:pt x="106" y="9"/>
                    <a:pt x="108" y="0"/>
                    <a:pt x="108" y="0"/>
                  </a:cubicBezTo>
                  <a:cubicBezTo>
                    <a:pt x="108" y="0"/>
                    <a:pt x="103" y="1"/>
                    <a:pt x="102" y="1"/>
                  </a:cubicBezTo>
                  <a:cubicBezTo>
                    <a:pt x="101" y="1"/>
                    <a:pt x="94" y="0"/>
                    <a:pt x="93" y="0"/>
                  </a:cubicBezTo>
                  <a:cubicBezTo>
                    <a:pt x="93" y="0"/>
                    <a:pt x="84" y="5"/>
                    <a:pt x="84" y="5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4"/>
                    <a:pt x="78" y="6"/>
                    <a:pt x="78" y="6"/>
                  </a:cubicBezTo>
                  <a:cubicBezTo>
                    <a:pt x="78" y="6"/>
                    <a:pt x="78" y="10"/>
                    <a:pt x="78" y="11"/>
                  </a:cubicBezTo>
                  <a:cubicBezTo>
                    <a:pt x="78" y="11"/>
                    <a:pt x="80" y="14"/>
                    <a:pt x="80" y="14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5" y="21"/>
                    <a:pt x="75" y="21"/>
                  </a:cubicBezTo>
                  <a:cubicBezTo>
                    <a:pt x="76" y="22"/>
                    <a:pt x="75" y="24"/>
                    <a:pt x="74" y="25"/>
                  </a:cubicBezTo>
                  <a:cubicBezTo>
                    <a:pt x="73" y="26"/>
                    <a:pt x="69" y="29"/>
                    <a:pt x="69" y="29"/>
                  </a:cubicBezTo>
                  <a:cubicBezTo>
                    <a:pt x="69" y="29"/>
                    <a:pt x="70" y="34"/>
                    <a:pt x="70" y="34"/>
                  </a:cubicBezTo>
                  <a:cubicBezTo>
                    <a:pt x="71" y="35"/>
                    <a:pt x="69" y="39"/>
                    <a:pt x="69" y="40"/>
                  </a:cubicBezTo>
                  <a:cubicBezTo>
                    <a:pt x="69" y="40"/>
                    <a:pt x="68" y="40"/>
                    <a:pt x="68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61" y="40"/>
                    <a:pt x="61" y="41"/>
                  </a:cubicBezTo>
                  <a:cubicBezTo>
                    <a:pt x="60" y="42"/>
                    <a:pt x="59" y="46"/>
                    <a:pt x="58" y="47"/>
                  </a:cubicBezTo>
                  <a:cubicBezTo>
                    <a:pt x="58" y="48"/>
                    <a:pt x="58" y="52"/>
                    <a:pt x="58" y="53"/>
                  </a:cubicBezTo>
                  <a:cubicBezTo>
                    <a:pt x="57" y="54"/>
                    <a:pt x="58" y="56"/>
                    <a:pt x="58" y="57"/>
                  </a:cubicBezTo>
                  <a:cubicBezTo>
                    <a:pt x="59" y="57"/>
                    <a:pt x="58" y="62"/>
                    <a:pt x="58" y="63"/>
                  </a:cubicBezTo>
                  <a:cubicBezTo>
                    <a:pt x="58" y="63"/>
                    <a:pt x="57" y="67"/>
                    <a:pt x="57" y="67"/>
                  </a:cubicBezTo>
                  <a:cubicBezTo>
                    <a:pt x="57" y="67"/>
                    <a:pt x="61" y="67"/>
                    <a:pt x="62" y="66"/>
                  </a:cubicBezTo>
                  <a:cubicBezTo>
                    <a:pt x="64" y="66"/>
                    <a:pt x="67" y="64"/>
                    <a:pt x="68" y="63"/>
                  </a:cubicBezTo>
                  <a:cubicBezTo>
                    <a:pt x="70" y="62"/>
                    <a:pt x="71" y="62"/>
                    <a:pt x="71" y="63"/>
                  </a:cubicBezTo>
                  <a:cubicBezTo>
                    <a:pt x="72" y="63"/>
                    <a:pt x="73" y="65"/>
                    <a:pt x="73" y="66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5" y="67"/>
                    <a:pt x="79" y="64"/>
                    <a:pt x="79" y="64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8"/>
                    <a:pt x="78" y="72"/>
                    <a:pt x="77" y="73"/>
                  </a:cubicBezTo>
                  <a:cubicBezTo>
                    <a:pt x="76" y="74"/>
                    <a:pt x="75" y="76"/>
                    <a:pt x="75" y="76"/>
                  </a:cubicBezTo>
                  <a:cubicBezTo>
                    <a:pt x="75" y="76"/>
                    <a:pt x="75" y="81"/>
                    <a:pt x="76" y="81"/>
                  </a:cubicBezTo>
                  <a:cubicBezTo>
                    <a:pt x="77" y="82"/>
                    <a:pt x="79" y="84"/>
                    <a:pt x="79" y="84"/>
                  </a:cubicBezTo>
                  <a:cubicBezTo>
                    <a:pt x="79" y="84"/>
                    <a:pt x="77" y="89"/>
                    <a:pt x="77" y="89"/>
                  </a:cubicBezTo>
                  <a:cubicBezTo>
                    <a:pt x="77" y="89"/>
                    <a:pt x="75" y="93"/>
                    <a:pt x="75" y="93"/>
                  </a:cubicBezTo>
                  <a:cubicBezTo>
                    <a:pt x="75" y="94"/>
                    <a:pt x="74" y="96"/>
                    <a:pt x="73" y="97"/>
                  </a:cubicBezTo>
                  <a:cubicBezTo>
                    <a:pt x="73" y="98"/>
                    <a:pt x="71" y="100"/>
                    <a:pt x="71" y="100"/>
                  </a:cubicBezTo>
                  <a:cubicBezTo>
                    <a:pt x="71" y="101"/>
                    <a:pt x="73" y="103"/>
                    <a:pt x="73" y="104"/>
                  </a:cubicBezTo>
                  <a:cubicBezTo>
                    <a:pt x="73" y="104"/>
                    <a:pt x="71" y="107"/>
                    <a:pt x="71" y="107"/>
                  </a:cubicBezTo>
                  <a:cubicBezTo>
                    <a:pt x="71" y="107"/>
                    <a:pt x="66" y="109"/>
                    <a:pt x="65" y="109"/>
                  </a:cubicBezTo>
                  <a:cubicBezTo>
                    <a:pt x="64" y="110"/>
                    <a:pt x="60" y="110"/>
                    <a:pt x="59" y="110"/>
                  </a:cubicBezTo>
                  <a:cubicBezTo>
                    <a:pt x="59" y="110"/>
                    <a:pt x="54" y="111"/>
                    <a:pt x="53" y="111"/>
                  </a:cubicBezTo>
                  <a:cubicBezTo>
                    <a:pt x="53" y="111"/>
                    <a:pt x="49" y="116"/>
                    <a:pt x="48" y="117"/>
                  </a:cubicBezTo>
                  <a:cubicBezTo>
                    <a:pt x="48" y="117"/>
                    <a:pt x="46" y="120"/>
                    <a:pt x="46" y="120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4"/>
                    <a:pt x="41" y="124"/>
                    <a:pt x="41" y="124"/>
                  </a:cubicBezTo>
                  <a:cubicBezTo>
                    <a:pt x="41" y="124"/>
                    <a:pt x="39" y="125"/>
                    <a:pt x="39" y="125"/>
                  </a:cubicBezTo>
                  <a:cubicBezTo>
                    <a:pt x="38" y="125"/>
                    <a:pt x="35" y="126"/>
                    <a:pt x="35" y="126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1"/>
                    <a:pt x="32" y="131"/>
                    <a:pt x="30" y="132"/>
                  </a:cubicBezTo>
                  <a:cubicBezTo>
                    <a:pt x="29" y="132"/>
                    <a:pt x="27" y="134"/>
                    <a:pt x="26" y="135"/>
                  </a:cubicBezTo>
                  <a:cubicBezTo>
                    <a:pt x="26" y="135"/>
                    <a:pt x="25" y="138"/>
                    <a:pt x="25" y="138"/>
                  </a:cubicBezTo>
                  <a:cubicBezTo>
                    <a:pt x="25" y="139"/>
                    <a:pt x="25" y="139"/>
                    <a:pt x="25" y="141"/>
                  </a:cubicBezTo>
                  <a:cubicBezTo>
                    <a:pt x="25" y="142"/>
                    <a:pt x="23" y="144"/>
                    <a:pt x="23" y="145"/>
                  </a:cubicBezTo>
                  <a:cubicBezTo>
                    <a:pt x="23" y="146"/>
                    <a:pt x="21" y="147"/>
                    <a:pt x="21" y="147"/>
                  </a:cubicBezTo>
                  <a:cubicBezTo>
                    <a:pt x="21" y="148"/>
                    <a:pt x="19" y="150"/>
                    <a:pt x="19" y="151"/>
                  </a:cubicBezTo>
                  <a:cubicBezTo>
                    <a:pt x="19" y="151"/>
                    <a:pt x="18" y="154"/>
                    <a:pt x="17" y="155"/>
                  </a:cubicBezTo>
                  <a:cubicBezTo>
                    <a:pt x="17" y="155"/>
                    <a:pt x="15" y="156"/>
                    <a:pt x="15" y="156"/>
                  </a:cubicBezTo>
                  <a:cubicBezTo>
                    <a:pt x="15" y="156"/>
                    <a:pt x="5" y="177"/>
                    <a:pt x="5" y="177"/>
                  </a:cubicBezTo>
                  <a:cubicBezTo>
                    <a:pt x="5" y="177"/>
                    <a:pt x="0" y="189"/>
                    <a:pt x="0" y="189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4" y="213"/>
                    <a:pt x="4" y="213"/>
                    <a:pt x="4" y="213"/>
                  </a:cubicBezTo>
                  <a:cubicBezTo>
                    <a:pt x="4" y="213"/>
                    <a:pt x="4" y="215"/>
                    <a:pt x="4" y="215"/>
                  </a:cubicBezTo>
                  <a:cubicBezTo>
                    <a:pt x="3" y="215"/>
                    <a:pt x="2" y="217"/>
                    <a:pt x="2" y="217"/>
                  </a:cubicBezTo>
                  <a:cubicBezTo>
                    <a:pt x="2" y="217"/>
                    <a:pt x="1" y="222"/>
                    <a:pt x="2" y="223"/>
                  </a:cubicBezTo>
                  <a:cubicBezTo>
                    <a:pt x="2" y="224"/>
                    <a:pt x="2" y="228"/>
                    <a:pt x="2" y="229"/>
                  </a:cubicBezTo>
                  <a:cubicBezTo>
                    <a:pt x="2" y="229"/>
                    <a:pt x="4" y="230"/>
                    <a:pt x="5" y="230"/>
                  </a:cubicBezTo>
                  <a:cubicBezTo>
                    <a:pt x="6" y="230"/>
                    <a:pt x="9" y="234"/>
                    <a:pt x="9" y="234"/>
                  </a:cubicBezTo>
                  <a:cubicBezTo>
                    <a:pt x="6" y="238"/>
                    <a:pt x="6" y="238"/>
                    <a:pt x="6" y="238"/>
                  </a:cubicBezTo>
                  <a:cubicBezTo>
                    <a:pt x="9" y="242"/>
                    <a:pt x="9" y="242"/>
                    <a:pt x="9" y="242"/>
                  </a:cubicBezTo>
                  <a:cubicBezTo>
                    <a:pt x="9" y="242"/>
                    <a:pt x="12" y="241"/>
                    <a:pt x="12" y="241"/>
                  </a:cubicBezTo>
                  <a:cubicBezTo>
                    <a:pt x="13" y="241"/>
                    <a:pt x="14" y="242"/>
                    <a:pt x="15" y="243"/>
                  </a:cubicBezTo>
                  <a:cubicBezTo>
                    <a:pt x="16" y="245"/>
                    <a:pt x="20" y="246"/>
                    <a:pt x="21" y="247"/>
                  </a:cubicBezTo>
                  <a:cubicBezTo>
                    <a:pt x="22" y="247"/>
                    <a:pt x="25" y="248"/>
                    <a:pt x="25" y="248"/>
                  </a:cubicBezTo>
                  <a:cubicBezTo>
                    <a:pt x="25" y="248"/>
                    <a:pt x="25" y="253"/>
                    <a:pt x="25" y="254"/>
                  </a:cubicBezTo>
                  <a:cubicBezTo>
                    <a:pt x="25" y="255"/>
                    <a:pt x="27" y="258"/>
                    <a:pt x="27" y="259"/>
                  </a:cubicBezTo>
                  <a:cubicBezTo>
                    <a:pt x="28" y="259"/>
                    <a:pt x="30" y="263"/>
                    <a:pt x="30" y="263"/>
                  </a:cubicBezTo>
                  <a:cubicBezTo>
                    <a:pt x="30" y="263"/>
                    <a:pt x="29" y="265"/>
                    <a:pt x="29" y="266"/>
                  </a:cubicBezTo>
                  <a:cubicBezTo>
                    <a:pt x="29" y="266"/>
                    <a:pt x="33" y="269"/>
                    <a:pt x="34" y="269"/>
                  </a:cubicBezTo>
                  <a:cubicBezTo>
                    <a:pt x="35" y="269"/>
                    <a:pt x="39" y="273"/>
                    <a:pt x="40" y="273"/>
                  </a:cubicBezTo>
                  <a:cubicBezTo>
                    <a:pt x="40" y="274"/>
                    <a:pt x="44" y="279"/>
                    <a:pt x="44" y="280"/>
                  </a:cubicBezTo>
                  <a:cubicBezTo>
                    <a:pt x="45" y="280"/>
                    <a:pt x="47" y="281"/>
                    <a:pt x="47" y="281"/>
                  </a:cubicBezTo>
                  <a:cubicBezTo>
                    <a:pt x="47" y="281"/>
                    <a:pt x="54" y="277"/>
                    <a:pt x="54" y="277"/>
                  </a:cubicBezTo>
                  <a:cubicBezTo>
                    <a:pt x="54" y="277"/>
                    <a:pt x="57" y="277"/>
                    <a:pt x="58" y="277"/>
                  </a:cubicBezTo>
                  <a:cubicBezTo>
                    <a:pt x="59" y="277"/>
                    <a:pt x="62" y="277"/>
                    <a:pt x="62" y="277"/>
                  </a:cubicBezTo>
                  <a:cubicBezTo>
                    <a:pt x="64" y="273"/>
                    <a:pt x="64" y="273"/>
                    <a:pt x="64" y="273"/>
                  </a:cubicBezTo>
                  <a:cubicBezTo>
                    <a:pt x="64" y="273"/>
                    <a:pt x="75" y="274"/>
                    <a:pt x="75" y="274"/>
                  </a:cubicBezTo>
                  <a:cubicBezTo>
                    <a:pt x="75" y="274"/>
                    <a:pt x="79" y="278"/>
                    <a:pt x="79" y="279"/>
                  </a:cubicBezTo>
                  <a:cubicBezTo>
                    <a:pt x="80" y="279"/>
                    <a:pt x="83" y="281"/>
                    <a:pt x="83" y="281"/>
                  </a:cubicBezTo>
                  <a:cubicBezTo>
                    <a:pt x="83" y="281"/>
                    <a:pt x="86" y="284"/>
                    <a:pt x="88" y="285"/>
                  </a:cubicBezTo>
                  <a:cubicBezTo>
                    <a:pt x="89" y="285"/>
                    <a:pt x="93" y="286"/>
                    <a:pt x="93" y="286"/>
                  </a:cubicBezTo>
                  <a:cubicBezTo>
                    <a:pt x="93" y="286"/>
                    <a:pt x="94" y="290"/>
                    <a:pt x="94" y="291"/>
                  </a:cubicBezTo>
                  <a:cubicBezTo>
                    <a:pt x="95" y="291"/>
                    <a:pt x="96" y="291"/>
                    <a:pt x="96" y="291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3"/>
                    <a:pt x="110" y="305"/>
                    <a:pt x="110" y="305"/>
                  </a:cubicBezTo>
                  <a:cubicBezTo>
                    <a:pt x="110" y="306"/>
                    <a:pt x="111" y="309"/>
                    <a:pt x="112" y="310"/>
                  </a:cubicBezTo>
                  <a:cubicBezTo>
                    <a:pt x="112" y="311"/>
                    <a:pt x="116" y="317"/>
                    <a:pt x="117" y="317"/>
                  </a:cubicBezTo>
                  <a:cubicBezTo>
                    <a:pt x="117" y="318"/>
                    <a:pt x="123" y="321"/>
                    <a:pt x="123" y="321"/>
                  </a:cubicBezTo>
                  <a:cubicBezTo>
                    <a:pt x="124" y="318"/>
                    <a:pt x="124" y="318"/>
                    <a:pt x="124" y="318"/>
                  </a:cubicBezTo>
                  <a:cubicBezTo>
                    <a:pt x="125" y="317"/>
                    <a:pt x="125" y="317"/>
                    <a:pt x="125" y="317"/>
                  </a:cubicBezTo>
                  <a:cubicBezTo>
                    <a:pt x="125" y="317"/>
                    <a:pt x="128" y="320"/>
                    <a:pt x="128" y="321"/>
                  </a:cubicBezTo>
                  <a:cubicBezTo>
                    <a:pt x="129" y="322"/>
                    <a:pt x="131" y="321"/>
                    <a:pt x="131" y="321"/>
                  </a:cubicBezTo>
                  <a:cubicBezTo>
                    <a:pt x="132" y="324"/>
                    <a:pt x="132" y="324"/>
                    <a:pt x="132" y="324"/>
                  </a:cubicBezTo>
                  <a:cubicBezTo>
                    <a:pt x="137" y="327"/>
                    <a:pt x="137" y="327"/>
                    <a:pt x="137" y="327"/>
                  </a:cubicBezTo>
                  <a:cubicBezTo>
                    <a:pt x="137" y="325"/>
                    <a:pt x="137" y="322"/>
                    <a:pt x="137" y="322"/>
                  </a:cubicBezTo>
                  <a:cubicBezTo>
                    <a:pt x="137" y="322"/>
                    <a:pt x="134" y="319"/>
                    <a:pt x="134" y="319"/>
                  </a:cubicBezTo>
                  <a:cubicBezTo>
                    <a:pt x="134" y="319"/>
                    <a:pt x="136" y="316"/>
                    <a:pt x="136" y="315"/>
                  </a:cubicBezTo>
                  <a:cubicBezTo>
                    <a:pt x="137" y="315"/>
                    <a:pt x="137" y="313"/>
                    <a:pt x="137" y="313"/>
                  </a:cubicBezTo>
                  <a:cubicBezTo>
                    <a:pt x="137" y="313"/>
                    <a:pt x="132" y="308"/>
                    <a:pt x="132" y="307"/>
                  </a:cubicBezTo>
                  <a:cubicBezTo>
                    <a:pt x="132" y="306"/>
                    <a:pt x="133" y="305"/>
                    <a:pt x="132" y="304"/>
                  </a:cubicBezTo>
                  <a:cubicBezTo>
                    <a:pt x="132" y="303"/>
                    <a:pt x="130" y="301"/>
                    <a:pt x="130" y="300"/>
                  </a:cubicBezTo>
                  <a:cubicBezTo>
                    <a:pt x="129" y="300"/>
                    <a:pt x="130" y="295"/>
                    <a:pt x="129" y="294"/>
                  </a:cubicBezTo>
                  <a:cubicBezTo>
                    <a:pt x="129" y="294"/>
                    <a:pt x="126" y="292"/>
                    <a:pt x="126" y="292"/>
                  </a:cubicBezTo>
                  <a:cubicBezTo>
                    <a:pt x="126" y="291"/>
                    <a:pt x="126" y="289"/>
                    <a:pt x="126" y="288"/>
                  </a:cubicBezTo>
                  <a:cubicBezTo>
                    <a:pt x="127" y="286"/>
                    <a:pt x="128" y="282"/>
                    <a:pt x="129" y="281"/>
                  </a:cubicBezTo>
                  <a:cubicBezTo>
                    <a:pt x="129" y="280"/>
                    <a:pt x="129" y="274"/>
                    <a:pt x="129" y="273"/>
                  </a:cubicBezTo>
                  <a:cubicBezTo>
                    <a:pt x="130" y="272"/>
                    <a:pt x="130" y="268"/>
                    <a:pt x="130" y="268"/>
                  </a:cubicBezTo>
                  <a:cubicBezTo>
                    <a:pt x="129" y="266"/>
                    <a:pt x="129" y="266"/>
                    <a:pt x="129" y="266"/>
                  </a:cubicBezTo>
                  <a:cubicBezTo>
                    <a:pt x="129" y="266"/>
                    <a:pt x="128" y="264"/>
                    <a:pt x="128" y="263"/>
                  </a:cubicBezTo>
                  <a:cubicBezTo>
                    <a:pt x="128" y="262"/>
                    <a:pt x="129" y="261"/>
                    <a:pt x="129" y="261"/>
                  </a:cubicBezTo>
                  <a:cubicBezTo>
                    <a:pt x="129" y="260"/>
                    <a:pt x="128" y="256"/>
                    <a:pt x="128" y="256"/>
                  </a:cubicBezTo>
                  <a:cubicBezTo>
                    <a:pt x="128" y="256"/>
                    <a:pt x="137" y="249"/>
                    <a:pt x="137" y="249"/>
                  </a:cubicBezTo>
                  <a:cubicBezTo>
                    <a:pt x="137" y="249"/>
                    <a:pt x="130" y="247"/>
                    <a:pt x="130" y="247"/>
                  </a:cubicBezTo>
                  <a:cubicBezTo>
                    <a:pt x="129" y="247"/>
                    <a:pt x="126" y="246"/>
                    <a:pt x="126" y="246"/>
                  </a:cubicBezTo>
                  <a:cubicBezTo>
                    <a:pt x="126" y="246"/>
                    <a:pt x="126" y="243"/>
                    <a:pt x="126" y="242"/>
                  </a:cubicBezTo>
                  <a:cubicBezTo>
                    <a:pt x="125" y="241"/>
                    <a:pt x="123" y="239"/>
                    <a:pt x="123" y="238"/>
                  </a:cubicBezTo>
                  <a:cubicBezTo>
                    <a:pt x="123" y="236"/>
                    <a:pt x="125" y="235"/>
                    <a:pt x="124" y="234"/>
                  </a:cubicBezTo>
                  <a:cubicBezTo>
                    <a:pt x="124" y="234"/>
                    <a:pt x="121" y="234"/>
                    <a:pt x="121" y="234"/>
                  </a:cubicBezTo>
                  <a:cubicBezTo>
                    <a:pt x="121" y="234"/>
                    <a:pt x="120" y="230"/>
                    <a:pt x="120" y="229"/>
                  </a:cubicBezTo>
                  <a:cubicBezTo>
                    <a:pt x="119" y="229"/>
                    <a:pt x="117" y="230"/>
                    <a:pt x="117" y="230"/>
                  </a:cubicBezTo>
                  <a:cubicBezTo>
                    <a:pt x="117" y="230"/>
                    <a:pt x="113" y="230"/>
                    <a:pt x="113" y="229"/>
                  </a:cubicBezTo>
                  <a:cubicBezTo>
                    <a:pt x="113" y="229"/>
                    <a:pt x="113" y="228"/>
                    <a:pt x="113" y="228"/>
                  </a:cubicBezTo>
                  <a:cubicBezTo>
                    <a:pt x="113" y="228"/>
                    <a:pt x="109" y="228"/>
                    <a:pt x="109" y="228"/>
                  </a:cubicBezTo>
                  <a:cubicBezTo>
                    <a:pt x="109" y="227"/>
                    <a:pt x="108" y="224"/>
                    <a:pt x="108" y="224"/>
                  </a:cubicBezTo>
                  <a:cubicBezTo>
                    <a:pt x="113" y="224"/>
                    <a:pt x="113" y="224"/>
                    <a:pt x="113" y="224"/>
                  </a:cubicBezTo>
                  <a:cubicBezTo>
                    <a:pt x="115" y="223"/>
                    <a:pt x="115" y="223"/>
                    <a:pt x="115" y="223"/>
                  </a:cubicBezTo>
                  <a:cubicBezTo>
                    <a:pt x="117" y="219"/>
                    <a:pt x="117" y="219"/>
                    <a:pt x="117" y="219"/>
                  </a:cubicBezTo>
                  <a:cubicBezTo>
                    <a:pt x="120" y="218"/>
                    <a:pt x="120" y="218"/>
                    <a:pt x="120" y="218"/>
                  </a:cubicBezTo>
                  <a:cubicBezTo>
                    <a:pt x="123" y="218"/>
                    <a:pt x="123" y="218"/>
                    <a:pt x="123" y="218"/>
                  </a:cubicBezTo>
                  <a:cubicBezTo>
                    <a:pt x="126" y="213"/>
                    <a:pt x="126" y="213"/>
                    <a:pt x="126" y="213"/>
                  </a:cubicBezTo>
                  <a:cubicBezTo>
                    <a:pt x="129" y="209"/>
                    <a:pt x="129" y="209"/>
                    <a:pt x="129" y="209"/>
                  </a:cubicBezTo>
                  <a:cubicBezTo>
                    <a:pt x="127" y="206"/>
                    <a:pt x="127" y="206"/>
                    <a:pt x="127" y="206"/>
                  </a:cubicBezTo>
                  <a:cubicBezTo>
                    <a:pt x="123" y="203"/>
                    <a:pt x="123" y="203"/>
                    <a:pt x="123" y="203"/>
                  </a:cubicBezTo>
                  <a:cubicBezTo>
                    <a:pt x="117" y="204"/>
                    <a:pt x="117" y="204"/>
                    <a:pt x="117" y="204"/>
                  </a:cubicBezTo>
                  <a:cubicBezTo>
                    <a:pt x="117" y="204"/>
                    <a:pt x="114" y="203"/>
                    <a:pt x="114" y="202"/>
                  </a:cubicBezTo>
                  <a:cubicBezTo>
                    <a:pt x="113" y="202"/>
                    <a:pt x="111" y="197"/>
                    <a:pt x="111" y="197"/>
                  </a:cubicBezTo>
                  <a:cubicBezTo>
                    <a:pt x="112" y="196"/>
                    <a:pt x="112" y="193"/>
                    <a:pt x="111" y="192"/>
                  </a:cubicBezTo>
                  <a:cubicBezTo>
                    <a:pt x="111" y="192"/>
                    <a:pt x="110" y="190"/>
                    <a:pt x="109" y="190"/>
                  </a:cubicBezTo>
                  <a:cubicBezTo>
                    <a:pt x="109" y="190"/>
                    <a:pt x="105" y="190"/>
                    <a:pt x="105" y="190"/>
                  </a:cubicBezTo>
                  <a:cubicBezTo>
                    <a:pt x="103" y="186"/>
                    <a:pt x="103" y="186"/>
                    <a:pt x="103" y="186"/>
                  </a:cubicBezTo>
                  <a:cubicBezTo>
                    <a:pt x="105" y="186"/>
                    <a:pt x="105" y="186"/>
                    <a:pt x="105" y="186"/>
                  </a:cubicBezTo>
                  <a:cubicBezTo>
                    <a:pt x="105" y="186"/>
                    <a:pt x="107" y="188"/>
                    <a:pt x="108" y="187"/>
                  </a:cubicBezTo>
                  <a:cubicBezTo>
                    <a:pt x="109" y="187"/>
                    <a:pt x="111" y="185"/>
                    <a:pt x="112" y="185"/>
                  </a:cubicBezTo>
                  <a:cubicBezTo>
                    <a:pt x="112" y="184"/>
                    <a:pt x="114" y="183"/>
                    <a:pt x="114" y="183"/>
                  </a:cubicBezTo>
                  <a:cubicBezTo>
                    <a:pt x="114" y="183"/>
                    <a:pt x="112" y="180"/>
                    <a:pt x="112" y="179"/>
                  </a:cubicBezTo>
                  <a:cubicBezTo>
                    <a:pt x="112" y="179"/>
                    <a:pt x="112" y="175"/>
                    <a:pt x="112" y="175"/>
                  </a:cubicBezTo>
                  <a:cubicBezTo>
                    <a:pt x="117" y="175"/>
                    <a:pt x="117" y="175"/>
                    <a:pt x="117" y="175"/>
                  </a:cubicBezTo>
                  <a:cubicBezTo>
                    <a:pt x="117" y="175"/>
                    <a:pt x="120" y="174"/>
                    <a:pt x="120" y="173"/>
                  </a:cubicBezTo>
                  <a:cubicBezTo>
                    <a:pt x="120" y="173"/>
                    <a:pt x="121" y="170"/>
                    <a:pt x="120" y="170"/>
                  </a:cubicBezTo>
                  <a:cubicBezTo>
                    <a:pt x="120" y="169"/>
                    <a:pt x="121" y="167"/>
                    <a:pt x="121" y="167"/>
                  </a:cubicBezTo>
                  <a:cubicBezTo>
                    <a:pt x="121" y="167"/>
                    <a:pt x="122" y="165"/>
                    <a:pt x="122" y="164"/>
                  </a:cubicBezTo>
                  <a:cubicBezTo>
                    <a:pt x="122" y="164"/>
                    <a:pt x="123" y="161"/>
                    <a:pt x="123" y="161"/>
                  </a:cubicBezTo>
                  <a:cubicBezTo>
                    <a:pt x="123" y="161"/>
                    <a:pt x="119" y="163"/>
                    <a:pt x="119" y="163"/>
                  </a:cubicBezTo>
                  <a:cubicBezTo>
                    <a:pt x="119" y="163"/>
                    <a:pt x="114" y="161"/>
                    <a:pt x="114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1" y="156"/>
                    <a:pt x="110" y="156"/>
                  </a:cubicBezTo>
                  <a:cubicBezTo>
                    <a:pt x="110" y="156"/>
                    <a:pt x="107" y="155"/>
                    <a:pt x="107" y="155"/>
                  </a:cubicBezTo>
                  <a:cubicBezTo>
                    <a:pt x="107" y="155"/>
                    <a:pt x="104" y="157"/>
                    <a:pt x="104" y="157"/>
                  </a:cubicBezTo>
                  <a:cubicBezTo>
                    <a:pt x="104" y="157"/>
                    <a:pt x="101" y="160"/>
                    <a:pt x="101" y="160"/>
                  </a:cubicBezTo>
                  <a:cubicBezTo>
                    <a:pt x="101" y="161"/>
                    <a:pt x="96" y="160"/>
                    <a:pt x="96" y="160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6" y="151"/>
                    <a:pt x="106" y="150"/>
                  </a:cubicBezTo>
                  <a:cubicBezTo>
                    <a:pt x="107" y="150"/>
                    <a:pt x="109" y="145"/>
                    <a:pt x="109" y="145"/>
                  </a:cubicBezTo>
                  <a:cubicBezTo>
                    <a:pt x="110" y="144"/>
                    <a:pt x="114" y="140"/>
                    <a:pt x="114" y="140"/>
                  </a:cubicBezTo>
                  <a:cubicBezTo>
                    <a:pt x="115" y="139"/>
                    <a:pt x="120" y="137"/>
                    <a:pt x="120" y="137"/>
                  </a:cubicBezTo>
                  <a:cubicBezTo>
                    <a:pt x="118" y="128"/>
                    <a:pt x="118" y="128"/>
                    <a:pt x="118" y="128"/>
                  </a:cubicBezTo>
                  <a:cubicBezTo>
                    <a:pt x="118" y="128"/>
                    <a:pt x="113" y="128"/>
                    <a:pt x="112" y="127"/>
                  </a:cubicBez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8EE53A47-313F-7CB2-1CD6-79E9B12D413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581900" y="5072062"/>
              <a:ext cx="1084262" cy="1101725"/>
            </a:xfrm>
            <a:custGeom>
              <a:avLst/>
              <a:gdLst>
                <a:gd name="T0" fmla="*/ 1031000 w 285"/>
                <a:gd name="T1" fmla="*/ 156300 h 289"/>
                <a:gd name="T2" fmla="*/ 970129 w 285"/>
                <a:gd name="T3" fmla="*/ 106742 h 289"/>
                <a:gd name="T4" fmla="*/ 913063 w 285"/>
                <a:gd name="T5" fmla="*/ 83868 h 289"/>
                <a:gd name="T6" fmla="*/ 871214 w 285"/>
                <a:gd name="T7" fmla="*/ 11437 h 289"/>
                <a:gd name="T8" fmla="*/ 795125 w 285"/>
                <a:gd name="T9" fmla="*/ 3812 h 289"/>
                <a:gd name="T10" fmla="*/ 810343 w 285"/>
                <a:gd name="T11" fmla="*/ 76244 h 289"/>
                <a:gd name="T12" fmla="*/ 798930 w 285"/>
                <a:gd name="T13" fmla="*/ 137239 h 289"/>
                <a:gd name="T14" fmla="*/ 776103 w 285"/>
                <a:gd name="T15" fmla="*/ 224920 h 289"/>
                <a:gd name="T16" fmla="*/ 836974 w 285"/>
                <a:gd name="T17" fmla="*/ 205859 h 289"/>
                <a:gd name="T18" fmla="*/ 863605 w 285"/>
                <a:gd name="T19" fmla="*/ 278290 h 289"/>
                <a:gd name="T20" fmla="*/ 833170 w 285"/>
                <a:gd name="T21" fmla="*/ 362159 h 289"/>
                <a:gd name="T22" fmla="*/ 738059 w 285"/>
                <a:gd name="T23" fmla="*/ 362159 h 289"/>
                <a:gd name="T24" fmla="*/ 650557 w 285"/>
                <a:gd name="T25" fmla="*/ 343098 h 289"/>
                <a:gd name="T26" fmla="*/ 578273 w 285"/>
                <a:gd name="T27" fmla="*/ 392656 h 289"/>
                <a:gd name="T28" fmla="*/ 467945 w 285"/>
                <a:gd name="T29" fmla="*/ 388844 h 289"/>
                <a:gd name="T30" fmla="*/ 334790 w 285"/>
                <a:gd name="T31" fmla="*/ 430778 h 289"/>
                <a:gd name="T32" fmla="*/ 270114 w 285"/>
                <a:gd name="T33" fmla="*/ 461276 h 289"/>
                <a:gd name="T34" fmla="*/ 194026 w 285"/>
                <a:gd name="T35" fmla="*/ 487961 h 289"/>
                <a:gd name="T36" fmla="*/ 121742 w 285"/>
                <a:gd name="T37" fmla="*/ 533708 h 289"/>
                <a:gd name="T38" fmla="*/ 79893 w 285"/>
                <a:gd name="T39" fmla="*/ 518459 h 289"/>
                <a:gd name="T40" fmla="*/ 30435 w 285"/>
                <a:gd name="T41" fmla="*/ 526083 h 289"/>
                <a:gd name="T42" fmla="*/ 15218 w 285"/>
                <a:gd name="T43" fmla="*/ 556581 h 289"/>
                <a:gd name="T44" fmla="*/ 3804 w 285"/>
                <a:gd name="T45" fmla="*/ 590891 h 289"/>
                <a:gd name="T46" fmla="*/ 15218 w 285"/>
                <a:gd name="T47" fmla="*/ 629013 h 289"/>
                <a:gd name="T48" fmla="*/ 53262 w 285"/>
                <a:gd name="T49" fmla="*/ 693820 h 289"/>
                <a:gd name="T50" fmla="*/ 106524 w 285"/>
                <a:gd name="T51" fmla="*/ 697632 h 289"/>
                <a:gd name="T52" fmla="*/ 121742 w 285"/>
                <a:gd name="T53" fmla="*/ 705256 h 289"/>
                <a:gd name="T54" fmla="*/ 34240 w 285"/>
                <a:gd name="T55" fmla="*/ 815810 h 289"/>
                <a:gd name="T56" fmla="*/ 26631 w 285"/>
                <a:gd name="T57" fmla="*/ 861557 h 289"/>
                <a:gd name="T58" fmla="*/ 155982 w 285"/>
                <a:gd name="T59" fmla="*/ 857744 h 289"/>
                <a:gd name="T60" fmla="*/ 194026 w 285"/>
                <a:gd name="T61" fmla="*/ 831059 h 289"/>
                <a:gd name="T62" fmla="*/ 216852 w 285"/>
                <a:gd name="T63" fmla="*/ 808186 h 289"/>
                <a:gd name="T64" fmla="*/ 232070 w 285"/>
                <a:gd name="T65" fmla="*/ 781500 h 289"/>
                <a:gd name="T66" fmla="*/ 247288 w 285"/>
                <a:gd name="T67" fmla="*/ 758627 h 289"/>
                <a:gd name="T68" fmla="*/ 273919 w 285"/>
                <a:gd name="T69" fmla="*/ 762439 h 289"/>
                <a:gd name="T70" fmla="*/ 338594 w 285"/>
                <a:gd name="T71" fmla="*/ 781500 h 289"/>
                <a:gd name="T72" fmla="*/ 426096 w 285"/>
                <a:gd name="T73" fmla="*/ 838683 h 289"/>
                <a:gd name="T74" fmla="*/ 521207 w 285"/>
                <a:gd name="T75" fmla="*/ 911115 h 289"/>
                <a:gd name="T76" fmla="*/ 654362 w 285"/>
                <a:gd name="T77" fmla="*/ 869181 h 289"/>
                <a:gd name="T78" fmla="*/ 734255 w 285"/>
                <a:gd name="T79" fmla="*/ 941613 h 289"/>
                <a:gd name="T80" fmla="*/ 772299 w 285"/>
                <a:gd name="T81" fmla="*/ 983547 h 289"/>
                <a:gd name="T82" fmla="*/ 817952 w 285"/>
                <a:gd name="T83" fmla="*/ 1101725 h 289"/>
                <a:gd name="T84" fmla="*/ 859801 w 285"/>
                <a:gd name="T85" fmla="*/ 1044542 h 289"/>
                <a:gd name="T86" fmla="*/ 901649 w 285"/>
                <a:gd name="T87" fmla="*/ 930176 h 289"/>
                <a:gd name="T88" fmla="*/ 973934 w 285"/>
                <a:gd name="T89" fmla="*/ 907303 h 289"/>
                <a:gd name="T90" fmla="*/ 1023391 w 285"/>
                <a:gd name="T91" fmla="*/ 895866 h 289"/>
                <a:gd name="T92" fmla="*/ 1072849 w 285"/>
                <a:gd name="T93" fmla="*/ 800561 h 289"/>
                <a:gd name="T94" fmla="*/ 1076653 w 285"/>
                <a:gd name="T95" fmla="*/ 678571 h 289"/>
                <a:gd name="T96" fmla="*/ 1050022 w 285"/>
                <a:gd name="T97" fmla="*/ 571830 h 289"/>
                <a:gd name="T98" fmla="*/ 1061435 w 285"/>
                <a:gd name="T99" fmla="*/ 438403 h 289"/>
                <a:gd name="T100" fmla="*/ 1015782 w 285"/>
                <a:gd name="T101" fmla="*/ 320225 h 289"/>
                <a:gd name="T102" fmla="*/ 1031000 w 285"/>
                <a:gd name="T103" fmla="*/ 263042 h 289"/>
                <a:gd name="T104" fmla="*/ 1072849 w 285"/>
                <a:gd name="T105" fmla="*/ 232544 h 2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85" h="289">
                  <a:moveTo>
                    <a:pt x="276" y="59"/>
                  </a:moveTo>
                  <a:cubicBezTo>
                    <a:pt x="275" y="58"/>
                    <a:pt x="273" y="55"/>
                    <a:pt x="272" y="54"/>
                  </a:cubicBezTo>
                  <a:cubicBezTo>
                    <a:pt x="272" y="53"/>
                    <a:pt x="271" y="50"/>
                    <a:pt x="271" y="49"/>
                  </a:cubicBezTo>
                  <a:cubicBezTo>
                    <a:pt x="271" y="48"/>
                    <a:pt x="272" y="44"/>
                    <a:pt x="272" y="44"/>
                  </a:cubicBezTo>
                  <a:cubicBezTo>
                    <a:pt x="272" y="43"/>
                    <a:pt x="271" y="41"/>
                    <a:pt x="271" y="41"/>
                  </a:cubicBezTo>
                  <a:cubicBezTo>
                    <a:pt x="270" y="40"/>
                    <a:pt x="271" y="38"/>
                    <a:pt x="271" y="37"/>
                  </a:cubicBezTo>
                  <a:cubicBezTo>
                    <a:pt x="271" y="36"/>
                    <a:pt x="269" y="32"/>
                    <a:pt x="269" y="32"/>
                  </a:cubicBezTo>
                  <a:cubicBezTo>
                    <a:pt x="269" y="31"/>
                    <a:pt x="267" y="28"/>
                    <a:pt x="266" y="28"/>
                  </a:cubicBezTo>
                  <a:cubicBezTo>
                    <a:pt x="266" y="27"/>
                    <a:pt x="262" y="27"/>
                    <a:pt x="261" y="27"/>
                  </a:cubicBezTo>
                  <a:cubicBezTo>
                    <a:pt x="260" y="27"/>
                    <a:pt x="256" y="27"/>
                    <a:pt x="255" y="28"/>
                  </a:cubicBezTo>
                  <a:cubicBezTo>
                    <a:pt x="253" y="28"/>
                    <a:pt x="251" y="30"/>
                    <a:pt x="251" y="30"/>
                  </a:cubicBezTo>
                  <a:cubicBezTo>
                    <a:pt x="251" y="30"/>
                    <a:pt x="249" y="28"/>
                    <a:pt x="248" y="28"/>
                  </a:cubicBezTo>
                  <a:cubicBezTo>
                    <a:pt x="247" y="27"/>
                    <a:pt x="244" y="28"/>
                    <a:pt x="244" y="28"/>
                  </a:cubicBezTo>
                  <a:cubicBezTo>
                    <a:pt x="244" y="28"/>
                    <a:pt x="242" y="27"/>
                    <a:pt x="241" y="26"/>
                  </a:cubicBezTo>
                  <a:cubicBezTo>
                    <a:pt x="241" y="26"/>
                    <a:pt x="240" y="23"/>
                    <a:pt x="240" y="22"/>
                  </a:cubicBezTo>
                  <a:cubicBezTo>
                    <a:pt x="240" y="21"/>
                    <a:pt x="240" y="16"/>
                    <a:pt x="240" y="16"/>
                  </a:cubicBezTo>
                  <a:cubicBezTo>
                    <a:pt x="240" y="16"/>
                    <a:pt x="241" y="11"/>
                    <a:pt x="241" y="11"/>
                  </a:cubicBezTo>
                  <a:cubicBezTo>
                    <a:pt x="241" y="11"/>
                    <a:pt x="240" y="9"/>
                    <a:pt x="240" y="9"/>
                  </a:cubicBezTo>
                  <a:cubicBezTo>
                    <a:pt x="240" y="8"/>
                    <a:pt x="236" y="6"/>
                    <a:pt x="235" y="6"/>
                  </a:cubicBezTo>
                  <a:cubicBezTo>
                    <a:pt x="234" y="6"/>
                    <a:pt x="230" y="4"/>
                    <a:pt x="229" y="3"/>
                  </a:cubicBezTo>
                  <a:cubicBezTo>
                    <a:pt x="228" y="2"/>
                    <a:pt x="227" y="3"/>
                    <a:pt x="227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16" y="4"/>
                    <a:pt x="214" y="3"/>
                  </a:cubicBezTo>
                  <a:cubicBezTo>
                    <a:pt x="212" y="2"/>
                    <a:pt x="210" y="0"/>
                    <a:pt x="210" y="0"/>
                  </a:cubicBezTo>
                  <a:cubicBezTo>
                    <a:pt x="209" y="1"/>
                    <a:pt x="209" y="1"/>
                    <a:pt x="209" y="1"/>
                  </a:cubicBezTo>
                  <a:cubicBezTo>
                    <a:pt x="209" y="1"/>
                    <a:pt x="209" y="4"/>
                    <a:pt x="209" y="5"/>
                  </a:cubicBezTo>
                  <a:cubicBezTo>
                    <a:pt x="209" y="6"/>
                    <a:pt x="207" y="10"/>
                    <a:pt x="207" y="10"/>
                  </a:cubicBezTo>
                  <a:cubicBezTo>
                    <a:pt x="207" y="10"/>
                    <a:pt x="209" y="15"/>
                    <a:pt x="209" y="17"/>
                  </a:cubicBezTo>
                  <a:cubicBezTo>
                    <a:pt x="210" y="18"/>
                    <a:pt x="210" y="19"/>
                    <a:pt x="210" y="20"/>
                  </a:cubicBezTo>
                  <a:cubicBezTo>
                    <a:pt x="211" y="21"/>
                    <a:pt x="212" y="20"/>
                    <a:pt x="213" y="20"/>
                  </a:cubicBezTo>
                  <a:cubicBezTo>
                    <a:pt x="213" y="20"/>
                    <a:pt x="216" y="19"/>
                    <a:pt x="216" y="20"/>
                  </a:cubicBezTo>
                  <a:cubicBezTo>
                    <a:pt x="217" y="20"/>
                    <a:pt x="217" y="22"/>
                    <a:pt x="217" y="23"/>
                  </a:cubicBezTo>
                  <a:cubicBezTo>
                    <a:pt x="218" y="23"/>
                    <a:pt x="219" y="26"/>
                    <a:pt x="219" y="26"/>
                  </a:cubicBezTo>
                  <a:cubicBezTo>
                    <a:pt x="219" y="26"/>
                    <a:pt x="214" y="32"/>
                    <a:pt x="214" y="32"/>
                  </a:cubicBezTo>
                  <a:cubicBezTo>
                    <a:pt x="214" y="33"/>
                    <a:pt x="210" y="35"/>
                    <a:pt x="210" y="36"/>
                  </a:cubicBezTo>
                  <a:cubicBezTo>
                    <a:pt x="209" y="37"/>
                    <a:pt x="208" y="38"/>
                    <a:pt x="208" y="38"/>
                  </a:cubicBezTo>
                  <a:cubicBezTo>
                    <a:pt x="208" y="38"/>
                    <a:pt x="209" y="48"/>
                    <a:pt x="209" y="49"/>
                  </a:cubicBezTo>
                  <a:cubicBezTo>
                    <a:pt x="209" y="49"/>
                    <a:pt x="208" y="50"/>
                    <a:pt x="208" y="50"/>
                  </a:cubicBezTo>
                  <a:cubicBezTo>
                    <a:pt x="208" y="50"/>
                    <a:pt x="206" y="54"/>
                    <a:pt x="206" y="55"/>
                  </a:cubicBezTo>
                  <a:cubicBezTo>
                    <a:pt x="206" y="56"/>
                    <a:pt x="204" y="59"/>
                    <a:pt x="204" y="59"/>
                  </a:cubicBezTo>
                  <a:cubicBezTo>
                    <a:pt x="205" y="61"/>
                    <a:pt x="205" y="61"/>
                    <a:pt x="205" y="61"/>
                  </a:cubicBezTo>
                  <a:cubicBezTo>
                    <a:pt x="205" y="61"/>
                    <a:pt x="209" y="60"/>
                    <a:pt x="209" y="60"/>
                  </a:cubicBezTo>
                  <a:cubicBezTo>
                    <a:pt x="210" y="59"/>
                    <a:pt x="216" y="54"/>
                    <a:pt x="217" y="53"/>
                  </a:cubicBezTo>
                  <a:cubicBezTo>
                    <a:pt x="217" y="53"/>
                    <a:pt x="218" y="50"/>
                    <a:pt x="218" y="50"/>
                  </a:cubicBezTo>
                  <a:cubicBezTo>
                    <a:pt x="220" y="54"/>
                    <a:pt x="220" y="54"/>
                    <a:pt x="220" y="54"/>
                  </a:cubicBezTo>
                  <a:cubicBezTo>
                    <a:pt x="223" y="57"/>
                    <a:pt x="223" y="57"/>
                    <a:pt x="223" y="57"/>
                  </a:cubicBezTo>
                  <a:cubicBezTo>
                    <a:pt x="230" y="62"/>
                    <a:pt x="230" y="62"/>
                    <a:pt x="230" y="62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1" y="65"/>
                    <a:pt x="229" y="67"/>
                    <a:pt x="229" y="67"/>
                  </a:cubicBezTo>
                  <a:cubicBezTo>
                    <a:pt x="229" y="68"/>
                    <a:pt x="227" y="73"/>
                    <a:pt x="227" y="73"/>
                  </a:cubicBezTo>
                  <a:cubicBezTo>
                    <a:pt x="227" y="73"/>
                    <a:pt x="224" y="76"/>
                    <a:pt x="223" y="76"/>
                  </a:cubicBezTo>
                  <a:cubicBezTo>
                    <a:pt x="223" y="76"/>
                    <a:pt x="222" y="79"/>
                    <a:pt x="222" y="79"/>
                  </a:cubicBezTo>
                  <a:cubicBezTo>
                    <a:pt x="222" y="79"/>
                    <a:pt x="223" y="83"/>
                    <a:pt x="223" y="84"/>
                  </a:cubicBezTo>
                  <a:cubicBezTo>
                    <a:pt x="223" y="85"/>
                    <a:pt x="223" y="91"/>
                    <a:pt x="223" y="91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219" y="95"/>
                    <a:pt x="215" y="98"/>
                    <a:pt x="214" y="98"/>
                  </a:cubicBezTo>
                  <a:cubicBezTo>
                    <a:pt x="214" y="98"/>
                    <a:pt x="210" y="97"/>
                    <a:pt x="209" y="97"/>
                  </a:cubicBezTo>
                  <a:cubicBezTo>
                    <a:pt x="209" y="97"/>
                    <a:pt x="206" y="95"/>
                    <a:pt x="206" y="95"/>
                  </a:cubicBezTo>
                  <a:cubicBezTo>
                    <a:pt x="201" y="94"/>
                    <a:pt x="201" y="94"/>
                    <a:pt x="201" y="94"/>
                  </a:cubicBezTo>
                  <a:cubicBezTo>
                    <a:pt x="201" y="94"/>
                    <a:pt x="194" y="95"/>
                    <a:pt x="194" y="95"/>
                  </a:cubicBezTo>
                  <a:cubicBezTo>
                    <a:pt x="193" y="95"/>
                    <a:pt x="190" y="95"/>
                    <a:pt x="189" y="95"/>
                  </a:cubicBezTo>
                  <a:cubicBezTo>
                    <a:pt x="189" y="95"/>
                    <a:pt x="184" y="91"/>
                    <a:pt x="184" y="91"/>
                  </a:cubicBezTo>
                  <a:cubicBezTo>
                    <a:pt x="184" y="91"/>
                    <a:pt x="181" y="86"/>
                    <a:pt x="180" y="85"/>
                  </a:cubicBezTo>
                  <a:cubicBezTo>
                    <a:pt x="180" y="84"/>
                    <a:pt x="177" y="86"/>
                    <a:pt x="177" y="86"/>
                  </a:cubicBezTo>
                  <a:cubicBezTo>
                    <a:pt x="177" y="87"/>
                    <a:pt x="171" y="89"/>
                    <a:pt x="171" y="90"/>
                  </a:cubicBezTo>
                  <a:cubicBezTo>
                    <a:pt x="170" y="90"/>
                    <a:pt x="166" y="91"/>
                    <a:pt x="165" y="91"/>
                  </a:cubicBezTo>
                  <a:cubicBezTo>
                    <a:pt x="165" y="92"/>
                    <a:pt x="164" y="94"/>
                    <a:pt x="164" y="95"/>
                  </a:cubicBezTo>
                  <a:cubicBezTo>
                    <a:pt x="164" y="95"/>
                    <a:pt x="162" y="98"/>
                    <a:pt x="161" y="99"/>
                  </a:cubicBezTo>
                  <a:cubicBezTo>
                    <a:pt x="160" y="100"/>
                    <a:pt x="158" y="102"/>
                    <a:pt x="157" y="102"/>
                  </a:cubicBezTo>
                  <a:cubicBezTo>
                    <a:pt x="156" y="103"/>
                    <a:pt x="153" y="103"/>
                    <a:pt x="152" y="103"/>
                  </a:cubicBezTo>
                  <a:cubicBezTo>
                    <a:pt x="151" y="103"/>
                    <a:pt x="148" y="104"/>
                    <a:pt x="147" y="104"/>
                  </a:cubicBezTo>
                  <a:cubicBezTo>
                    <a:pt x="147" y="105"/>
                    <a:pt x="142" y="105"/>
                    <a:pt x="141" y="105"/>
                  </a:cubicBezTo>
                  <a:cubicBezTo>
                    <a:pt x="140" y="105"/>
                    <a:pt x="135" y="104"/>
                    <a:pt x="134" y="103"/>
                  </a:cubicBezTo>
                  <a:cubicBezTo>
                    <a:pt x="132" y="103"/>
                    <a:pt x="129" y="101"/>
                    <a:pt x="129" y="101"/>
                  </a:cubicBezTo>
                  <a:cubicBezTo>
                    <a:pt x="128" y="100"/>
                    <a:pt x="123" y="102"/>
                    <a:pt x="123" y="102"/>
                  </a:cubicBezTo>
                  <a:cubicBezTo>
                    <a:pt x="123" y="102"/>
                    <a:pt x="114" y="101"/>
                    <a:pt x="113" y="102"/>
                  </a:cubicBezTo>
                  <a:cubicBezTo>
                    <a:pt x="111" y="102"/>
                    <a:pt x="105" y="104"/>
                    <a:pt x="105" y="104"/>
                  </a:cubicBezTo>
                  <a:cubicBezTo>
                    <a:pt x="105" y="104"/>
                    <a:pt x="100" y="108"/>
                    <a:pt x="99" y="109"/>
                  </a:cubicBezTo>
                  <a:cubicBezTo>
                    <a:pt x="98" y="110"/>
                    <a:pt x="95" y="112"/>
                    <a:pt x="94" y="112"/>
                  </a:cubicBezTo>
                  <a:cubicBezTo>
                    <a:pt x="93" y="112"/>
                    <a:pt x="88" y="113"/>
                    <a:pt x="88" y="113"/>
                  </a:cubicBezTo>
                  <a:cubicBezTo>
                    <a:pt x="87" y="113"/>
                    <a:pt x="80" y="114"/>
                    <a:pt x="80" y="114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2" y="116"/>
                    <a:pt x="73" y="117"/>
                    <a:pt x="73" y="117"/>
                  </a:cubicBezTo>
                  <a:cubicBezTo>
                    <a:pt x="74" y="117"/>
                    <a:pt x="73" y="118"/>
                    <a:pt x="73" y="119"/>
                  </a:cubicBezTo>
                  <a:cubicBezTo>
                    <a:pt x="72" y="119"/>
                    <a:pt x="71" y="121"/>
                    <a:pt x="71" y="121"/>
                  </a:cubicBezTo>
                  <a:cubicBezTo>
                    <a:pt x="67" y="121"/>
                    <a:pt x="67" y="121"/>
                    <a:pt x="67" y="121"/>
                  </a:cubicBezTo>
                  <a:cubicBezTo>
                    <a:pt x="67" y="121"/>
                    <a:pt x="60" y="126"/>
                    <a:pt x="60" y="127"/>
                  </a:cubicBezTo>
                  <a:cubicBezTo>
                    <a:pt x="59" y="127"/>
                    <a:pt x="55" y="130"/>
                    <a:pt x="55" y="130"/>
                  </a:cubicBezTo>
                  <a:cubicBezTo>
                    <a:pt x="55" y="130"/>
                    <a:pt x="54" y="128"/>
                    <a:pt x="53" y="128"/>
                  </a:cubicBezTo>
                  <a:cubicBezTo>
                    <a:pt x="52" y="127"/>
                    <a:pt x="51" y="128"/>
                    <a:pt x="51" y="128"/>
                  </a:cubicBezTo>
                  <a:cubicBezTo>
                    <a:pt x="51" y="128"/>
                    <a:pt x="51" y="131"/>
                    <a:pt x="51" y="132"/>
                  </a:cubicBezTo>
                  <a:cubicBezTo>
                    <a:pt x="51" y="132"/>
                    <a:pt x="45" y="139"/>
                    <a:pt x="45" y="139"/>
                  </a:cubicBezTo>
                  <a:cubicBezTo>
                    <a:pt x="45" y="139"/>
                    <a:pt x="38" y="142"/>
                    <a:pt x="38" y="143"/>
                  </a:cubicBezTo>
                  <a:cubicBezTo>
                    <a:pt x="38" y="143"/>
                    <a:pt x="36" y="142"/>
                    <a:pt x="35" y="142"/>
                  </a:cubicBezTo>
                  <a:cubicBezTo>
                    <a:pt x="34" y="142"/>
                    <a:pt x="33" y="140"/>
                    <a:pt x="32" y="140"/>
                  </a:cubicBezTo>
                  <a:cubicBezTo>
                    <a:pt x="31" y="139"/>
                    <a:pt x="31" y="137"/>
                    <a:pt x="30" y="137"/>
                  </a:cubicBezTo>
                  <a:cubicBezTo>
                    <a:pt x="30" y="136"/>
                    <a:pt x="29" y="137"/>
                    <a:pt x="28" y="137"/>
                  </a:cubicBezTo>
                  <a:cubicBezTo>
                    <a:pt x="28" y="137"/>
                    <a:pt x="27" y="137"/>
                    <a:pt x="26" y="136"/>
                  </a:cubicBezTo>
                  <a:cubicBezTo>
                    <a:pt x="25" y="136"/>
                    <a:pt x="24" y="135"/>
                    <a:pt x="24" y="135"/>
                  </a:cubicBezTo>
                  <a:cubicBezTo>
                    <a:pt x="24" y="135"/>
                    <a:pt x="22" y="136"/>
                    <a:pt x="21" y="136"/>
                  </a:cubicBezTo>
                  <a:cubicBezTo>
                    <a:pt x="20" y="136"/>
                    <a:pt x="19" y="135"/>
                    <a:pt x="18" y="135"/>
                  </a:cubicBezTo>
                  <a:cubicBezTo>
                    <a:pt x="18" y="135"/>
                    <a:pt x="16" y="136"/>
                    <a:pt x="15" y="137"/>
                  </a:cubicBezTo>
                  <a:cubicBezTo>
                    <a:pt x="14" y="138"/>
                    <a:pt x="13" y="138"/>
                    <a:pt x="12" y="138"/>
                  </a:cubicBezTo>
                  <a:cubicBezTo>
                    <a:pt x="11" y="138"/>
                    <a:pt x="11" y="136"/>
                    <a:pt x="11" y="136"/>
                  </a:cubicBezTo>
                  <a:cubicBezTo>
                    <a:pt x="10" y="136"/>
                    <a:pt x="8" y="138"/>
                    <a:pt x="8" y="138"/>
                  </a:cubicBezTo>
                  <a:cubicBezTo>
                    <a:pt x="8" y="138"/>
                    <a:pt x="8" y="142"/>
                    <a:pt x="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4"/>
                  </a:cubicBezTo>
                  <a:cubicBezTo>
                    <a:pt x="7" y="144"/>
                    <a:pt x="7" y="145"/>
                    <a:pt x="7" y="145"/>
                  </a:cubicBezTo>
                  <a:cubicBezTo>
                    <a:pt x="7" y="145"/>
                    <a:pt x="5" y="146"/>
                    <a:pt x="4" y="146"/>
                  </a:cubicBezTo>
                  <a:cubicBezTo>
                    <a:pt x="4" y="146"/>
                    <a:pt x="3" y="147"/>
                    <a:pt x="2" y="148"/>
                  </a:cubicBezTo>
                  <a:cubicBezTo>
                    <a:pt x="2" y="148"/>
                    <a:pt x="2" y="149"/>
                    <a:pt x="2" y="150"/>
                  </a:cubicBezTo>
                  <a:cubicBezTo>
                    <a:pt x="1" y="150"/>
                    <a:pt x="2" y="152"/>
                    <a:pt x="2" y="152"/>
                  </a:cubicBezTo>
                  <a:cubicBezTo>
                    <a:pt x="2" y="152"/>
                    <a:pt x="3" y="154"/>
                    <a:pt x="2" y="154"/>
                  </a:cubicBezTo>
                  <a:cubicBezTo>
                    <a:pt x="2" y="154"/>
                    <a:pt x="1" y="155"/>
                    <a:pt x="1" y="155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2" y="159"/>
                    <a:pt x="2" y="159"/>
                  </a:cubicBezTo>
                  <a:cubicBezTo>
                    <a:pt x="3" y="160"/>
                    <a:pt x="3" y="160"/>
                    <a:pt x="4" y="161"/>
                  </a:cubicBezTo>
                  <a:cubicBezTo>
                    <a:pt x="5" y="161"/>
                    <a:pt x="4" y="162"/>
                    <a:pt x="4" y="163"/>
                  </a:cubicBezTo>
                  <a:cubicBezTo>
                    <a:pt x="4" y="163"/>
                    <a:pt x="4" y="165"/>
                    <a:pt x="4" y="165"/>
                  </a:cubicBezTo>
                  <a:cubicBezTo>
                    <a:pt x="4" y="165"/>
                    <a:pt x="6" y="164"/>
                    <a:pt x="6" y="164"/>
                  </a:cubicBezTo>
                  <a:cubicBezTo>
                    <a:pt x="6" y="164"/>
                    <a:pt x="8" y="163"/>
                    <a:pt x="8" y="163"/>
                  </a:cubicBezTo>
                  <a:cubicBezTo>
                    <a:pt x="8" y="182"/>
                    <a:pt x="8" y="182"/>
                    <a:pt x="8" y="182"/>
                  </a:cubicBezTo>
                  <a:cubicBezTo>
                    <a:pt x="8" y="182"/>
                    <a:pt x="12" y="179"/>
                    <a:pt x="12" y="179"/>
                  </a:cubicBezTo>
                  <a:cubicBezTo>
                    <a:pt x="12" y="179"/>
                    <a:pt x="14" y="182"/>
                    <a:pt x="14" y="182"/>
                  </a:cubicBezTo>
                  <a:cubicBezTo>
                    <a:pt x="14" y="183"/>
                    <a:pt x="16" y="183"/>
                    <a:pt x="17" y="182"/>
                  </a:cubicBezTo>
                  <a:cubicBezTo>
                    <a:pt x="17" y="182"/>
                    <a:pt x="20" y="181"/>
                    <a:pt x="20" y="180"/>
                  </a:cubicBezTo>
                  <a:cubicBezTo>
                    <a:pt x="20" y="180"/>
                    <a:pt x="24" y="179"/>
                    <a:pt x="24" y="179"/>
                  </a:cubicBezTo>
                  <a:cubicBezTo>
                    <a:pt x="24" y="179"/>
                    <a:pt x="26" y="182"/>
                    <a:pt x="26" y="182"/>
                  </a:cubicBezTo>
                  <a:cubicBezTo>
                    <a:pt x="27" y="183"/>
                    <a:pt x="27" y="183"/>
                    <a:pt x="28" y="183"/>
                  </a:cubicBezTo>
                  <a:cubicBezTo>
                    <a:pt x="28" y="183"/>
                    <a:pt x="29" y="181"/>
                    <a:pt x="30" y="181"/>
                  </a:cubicBezTo>
                  <a:cubicBezTo>
                    <a:pt x="30" y="181"/>
                    <a:pt x="31" y="182"/>
                    <a:pt x="31" y="183"/>
                  </a:cubicBezTo>
                  <a:cubicBezTo>
                    <a:pt x="31" y="183"/>
                    <a:pt x="35" y="179"/>
                    <a:pt x="35" y="179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3" y="197"/>
                    <a:pt x="23" y="197"/>
                    <a:pt x="23" y="197"/>
                  </a:cubicBezTo>
                  <a:cubicBezTo>
                    <a:pt x="13" y="207"/>
                    <a:pt x="13" y="207"/>
                    <a:pt x="13" y="207"/>
                  </a:cubicBezTo>
                  <a:cubicBezTo>
                    <a:pt x="13" y="207"/>
                    <a:pt x="12" y="209"/>
                    <a:pt x="12" y="210"/>
                  </a:cubicBezTo>
                  <a:cubicBezTo>
                    <a:pt x="12" y="210"/>
                    <a:pt x="9" y="214"/>
                    <a:pt x="9" y="214"/>
                  </a:cubicBezTo>
                  <a:cubicBezTo>
                    <a:pt x="9" y="214"/>
                    <a:pt x="7" y="217"/>
                    <a:pt x="7" y="217"/>
                  </a:cubicBezTo>
                  <a:cubicBezTo>
                    <a:pt x="8" y="218"/>
                    <a:pt x="8" y="219"/>
                    <a:pt x="8" y="220"/>
                  </a:cubicBezTo>
                  <a:cubicBezTo>
                    <a:pt x="8" y="220"/>
                    <a:pt x="7" y="221"/>
                    <a:pt x="7" y="222"/>
                  </a:cubicBezTo>
                  <a:cubicBezTo>
                    <a:pt x="6" y="222"/>
                    <a:pt x="7" y="223"/>
                    <a:pt x="7" y="224"/>
                  </a:cubicBezTo>
                  <a:cubicBezTo>
                    <a:pt x="7" y="224"/>
                    <a:pt x="7" y="226"/>
                    <a:pt x="7" y="226"/>
                  </a:cubicBezTo>
                  <a:cubicBezTo>
                    <a:pt x="7" y="231"/>
                    <a:pt x="7" y="231"/>
                    <a:pt x="7" y="231"/>
                  </a:cubicBezTo>
                  <a:cubicBezTo>
                    <a:pt x="20" y="239"/>
                    <a:pt x="20" y="239"/>
                    <a:pt x="20" y="239"/>
                  </a:cubicBezTo>
                  <a:cubicBezTo>
                    <a:pt x="39" y="229"/>
                    <a:pt x="39" y="229"/>
                    <a:pt x="39" y="229"/>
                  </a:cubicBezTo>
                  <a:cubicBezTo>
                    <a:pt x="39" y="229"/>
                    <a:pt x="40" y="228"/>
                    <a:pt x="40" y="227"/>
                  </a:cubicBezTo>
                  <a:cubicBezTo>
                    <a:pt x="40" y="225"/>
                    <a:pt x="40" y="226"/>
                    <a:pt x="41" y="225"/>
                  </a:cubicBezTo>
                  <a:cubicBezTo>
                    <a:pt x="41" y="225"/>
                    <a:pt x="41" y="223"/>
                    <a:pt x="41" y="223"/>
                  </a:cubicBezTo>
                  <a:cubicBezTo>
                    <a:pt x="42" y="222"/>
                    <a:pt x="44" y="223"/>
                    <a:pt x="45" y="223"/>
                  </a:cubicBezTo>
                  <a:cubicBezTo>
                    <a:pt x="45" y="223"/>
                    <a:pt x="47" y="222"/>
                    <a:pt x="48" y="221"/>
                  </a:cubicBezTo>
                  <a:cubicBezTo>
                    <a:pt x="48" y="221"/>
                    <a:pt x="48" y="220"/>
                    <a:pt x="48" y="219"/>
                  </a:cubicBezTo>
                  <a:cubicBezTo>
                    <a:pt x="49" y="219"/>
                    <a:pt x="50" y="218"/>
                    <a:pt x="51" y="218"/>
                  </a:cubicBezTo>
                  <a:cubicBezTo>
                    <a:pt x="51" y="218"/>
                    <a:pt x="51" y="217"/>
                    <a:pt x="51" y="216"/>
                  </a:cubicBezTo>
                  <a:cubicBezTo>
                    <a:pt x="52" y="215"/>
                    <a:pt x="53" y="216"/>
                    <a:pt x="53" y="216"/>
                  </a:cubicBezTo>
                  <a:cubicBezTo>
                    <a:pt x="53" y="216"/>
                    <a:pt x="54" y="215"/>
                    <a:pt x="54" y="214"/>
                  </a:cubicBezTo>
                  <a:cubicBezTo>
                    <a:pt x="54" y="213"/>
                    <a:pt x="55" y="211"/>
                    <a:pt x="55" y="211"/>
                  </a:cubicBezTo>
                  <a:cubicBezTo>
                    <a:pt x="55" y="211"/>
                    <a:pt x="56" y="212"/>
                    <a:pt x="57" y="212"/>
                  </a:cubicBezTo>
                  <a:cubicBezTo>
                    <a:pt x="57" y="212"/>
                    <a:pt x="59" y="211"/>
                    <a:pt x="59" y="211"/>
                  </a:cubicBezTo>
                  <a:cubicBezTo>
                    <a:pt x="59" y="210"/>
                    <a:pt x="58" y="209"/>
                    <a:pt x="58" y="209"/>
                  </a:cubicBezTo>
                  <a:cubicBezTo>
                    <a:pt x="57" y="209"/>
                    <a:pt x="57" y="207"/>
                    <a:pt x="57" y="207"/>
                  </a:cubicBezTo>
                  <a:cubicBezTo>
                    <a:pt x="57" y="207"/>
                    <a:pt x="60" y="207"/>
                    <a:pt x="61" y="207"/>
                  </a:cubicBezTo>
                  <a:cubicBezTo>
                    <a:pt x="62" y="207"/>
                    <a:pt x="61" y="206"/>
                    <a:pt x="61" y="205"/>
                  </a:cubicBezTo>
                  <a:cubicBezTo>
                    <a:pt x="61" y="205"/>
                    <a:pt x="62" y="204"/>
                    <a:pt x="62" y="204"/>
                  </a:cubicBezTo>
                  <a:cubicBezTo>
                    <a:pt x="62" y="203"/>
                    <a:pt x="62" y="202"/>
                    <a:pt x="62" y="202"/>
                  </a:cubicBezTo>
                  <a:cubicBezTo>
                    <a:pt x="62" y="202"/>
                    <a:pt x="63" y="201"/>
                    <a:pt x="63" y="201"/>
                  </a:cubicBezTo>
                  <a:cubicBezTo>
                    <a:pt x="63" y="201"/>
                    <a:pt x="63" y="199"/>
                    <a:pt x="63" y="198"/>
                  </a:cubicBezTo>
                  <a:cubicBezTo>
                    <a:pt x="63" y="198"/>
                    <a:pt x="65" y="199"/>
                    <a:pt x="65" y="199"/>
                  </a:cubicBezTo>
                  <a:cubicBezTo>
                    <a:pt x="66" y="201"/>
                    <a:pt x="66" y="201"/>
                    <a:pt x="66" y="201"/>
                  </a:cubicBezTo>
                  <a:cubicBezTo>
                    <a:pt x="68" y="201"/>
                    <a:pt x="68" y="201"/>
                    <a:pt x="68" y="201"/>
                  </a:cubicBezTo>
                  <a:cubicBezTo>
                    <a:pt x="68" y="201"/>
                    <a:pt x="69" y="199"/>
                    <a:pt x="70" y="198"/>
                  </a:cubicBezTo>
                  <a:cubicBezTo>
                    <a:pt x="70" y="198"/>
                    <a:pt x="72" y="197"/>
                    <a:pt x="72" y="197"/>
                  </a:cubicBezTo>
                  <a:cubicBezTo>
                    <a:pt x="72" y="200"/>
                    <a:pt x="72" y="200"/>
                    <a:pt x="72" y="200"/>
                  </a:cubicBezTo>
                  <a:cubicBezTo>
                    <a:pt x="72" y="200"/>
                    <a:pt x="77" y="200"/>
                    <a:pt x="77" y="200"/>
                  </a:cubicBezTo>
                  <a:cubicBezTo>
                    <a:pt x="77" y="200"/>
                    <a:pt x="79" y="198"/>
                    <a:pt x="79" y="198"/>
                  </a:cubicBezTo>
                  <a:cubicBezTo>
                    <a:pt x="82" y="201"/>
                    <a:pt x="82" y="201"/>
                    <a:pt x="82" y="201"/>
                  </a:cubicBezTo>
                  <a:cubicBezTo>
                    <a:pt x="82" y="201"/>
                    <a:pt x="84" y="202"/>
                    <a:pt x="85" y="202"/>
                  </a:cubicBezTo>
                  <a:cubicBezTo>
                    <a:pt x="86" y="202"/>
                    <a:pt x="88" y="204"/>
                    <a:pt x="89" y="205"/>
                  </a:cubicBezTo>
                  <a:cubicBezTo>
                    <a:pt x="89" y="206"/>
                    <a:pt x="92" y="210"/>
                    <a:pt x="92" y="210"/>
                  </a:cubicBezTo>
                  <a:cubicBezTo>
                    <a:pt x="92" y="210"/>
                    <a:pt x="99" y="215"/>
                    <a:pt x="99" y="215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03" y="217"/>
                    <a:pt x="108" y="219"/>
                    <a:pt x="108" y="220"/>
                  </a:cubicBezTo>
                  <a:cubicBezTo>
                    <a:pt x="109" y="220"/>
                    <a:pt x="111" y="220"/>
                    <a:pt x="112" y="220"/>
                  </a:cubicBezTo>
                  <a:cubicBezTo>
                    <a:pt x="112" y="220"/>
                    <a:pt x="115" y="219"/>
                    <a:pt x="116" y="219"/>
                  </a:cubicBezTo>
                  <a:cubicBezTo>
                    <a:pt x="116" y="218"/>
                    <a:pt x="118" y="219"/>
                    <a:pt x="118" y="219"/>
                  </a:cubicBezTo>
                  <a:cubicBezTo>
                    <a:pt x="127" y="225"/>
                    <a:pt x="127" y="225"/>
                    <a:pt x="127" y="225"/>
                  </a:cubicBezTo>
                  <a:cubicBezTo>
                    <a:pt x="129" y="231"/>
                    <a:pt x="129" y="231"/>
                    <a:pt x="129" y="231"/>
                  </a:cubicBezTo>
                  <a:cubicBezTo>
                    <a:pt x="137" y="239"/>
                    <a:pt x="137" y="239"/>
                    <a:pt x="137" y="239"/>
                  </a:cubicBezTo>
                  <a:cubicBezTo>
                    <a:pt x="144" y="239"/>
                    <a:pt x="144" y="239"/>
                    <a:pt x="144" y="239"/>
                  </a:cubicBezTo>
                  <a:cubicBezTo>
                    <a:pt x="154" y="235"/>
                    <a:pt x="154" y="235"/>
                    <a:pt x="154" y="235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60" y="235"/>
                    <a:pt x="165" y="230"/>
                    <a:pt x="166" y="230"/>
                  </a:cubicBezTo>
                  <a:cubicBezTo>
                    <a:pt x="166" y="229"/>
                    <a:pt x="172" y="228"/>
                    <a:pt x="172" y="228"/>
                  </a:cubicBezTo>
                  <a:cubicBezTo>
                    <a:pt x="172" y="228"/>
                    <a:pt x="176" y="230"/>
                    <a:pt x="176" y="230"/>
                  </a:cubicBezTo>
                  <a:cubicBezTo>
                    <a:pt x="176" y="230"/>
                    <a:pt x="181" y="233"/>
                    <a:pt x="181" y="233"/>
                  </a:cubicBezTo>
                  <a:cubicBezTo>
                    <a:pt x="188" y="244"/>
                    <a:pt x="188" y="244"/>
                    <a:pt x="188" y="244"/>
                  </a:cubicBezTo>
                  <a:cubicBezTo>
                    <a:pt x="188" y="244"/>
                    <a:pt x="191" y="244"/>
                    <a:pt x="191" y="244"/>
                  </a:cubicBezTo>
                  <a:cubicBezTo>
                    <a:pt x="191" y="244"/>
                    <a:pt x="193" y="246"/>
                    <a:pt x="193" y="247"/>
                  </a:cubicBezTo>
                  <a:cubicBezTo>
                    <a:pt x="193" y="247"/>
                    <a:pt x="197" y="246"/>
                    <a:pt x="197" y="246"/>
                  </a:cubicBezTo>
                  <a:cubicBezTo>
                    <a:pt x="198" y="245"/>
                    <a:pt x="198" y="245"/>
                    <a:pt x="198" y="245"/>
                  </a:cubicBezTo>
                  <a:cubicBezTo>
                    <a:pt x="202" y="245"/>
                    <a:pt x="202" y="245"/>
                    <a:pt x="202" y="245"/>
                  </a:cubicBezTo>
                  <a:cubicBezTo>
                    <a:pt x="207" y="254"/>
                    <a:pt x="207" y="254"/>
                    <a:pt x="207" y="254"/>
                  </a:cubicBezTo>
                  <a:cubicBezTo>
                    <a:pt x="203" y="258"/>
                    <a:pt x="203" y="258"/>
                    <a:pt x="203" y="258"/>
                  </a:cubicBezTo>
                  <a:cubicBezTo>
                    <a:pt x="204" y="266"/>
                    <a:pt x="204" y="266"/>
                    <a:pt x="204" y="266"/>
                  </a:cubicBezTo>
                  <a:cubicBezTo>
                    <a:pt x="209" y="273"/>
                    <a:pt x="209" y="273"/>
                    <a:pt x="209" y="273"/>
                  </a:cubicBezTo>
                  <a:cubicBezTo>
                    <a:pt x="209" y="282"/>
                    <a:pt x="209" y="282"/>
                    <a:pt x="209" y="282"/>
                  </a:cubicBezTo>
                  <a:cubicBezTo>
                    <a:pt x="209" y="282"/>
                    <a:pt x="215" y="288"/>
                    <a:pt x="215" y="289"/>
                  </a:cubicBezTo>
                  <a:cubicBezTo>
                    <a:pt x="215" y="289"/>
                    <a:pt x="215" y="289"/>
                    <a:pt x="215" y="289"/>
                  </a:cubicBezTo>
                  <a:cubicBezTo>
                    <a:pt x="217" y="286"/>
                    <a:pt x="219" y="283"/>
                    <a:pt x="219" y="283"/>
                  </a:cubicBezTo>
                  <a:cubicBezTo>
                    <a:pt x="219" y="283"/>
                    <a:pt x="221" y="285"/>
                    <a:pt x="221" y="285"/>
                  </a:cubicBezTo>
                  <a:cubicBezTo>
                    <a:pt x="221" y="285"/>
                    <a:pt x="223" y="282"/>
                    <a:pt x="223" y="282"/>
                  </a:cubicBezTo>
                  <a:cubicBezTo>
                    <a:pt x="223" y="282"/>
                    <a:pt x="223" y="278"/>
                    <a:pt x="223" y="278"/>
                  </a:cubicBezTo>
                  <a:cubicBezTo>
                    <a:pt x="223" y="278"/>
                    <a:pt x="225" y="274"/>
                    <a:pt x="226" y="274"/>
                  </a:cubicBezTo>
                  <a:cubicBezTo>
                    <a:pt x="227" y="273"/>
                    <a:pt x="231" y="270"/>
                    <a:pt x="231" y="270"/>
                  </a:cubicBezTo>
                  <a:cubicBezTo>
                    <a:pt x="231" y="269"/>
                    <a:pt x="234" y="266"/>
                    <a:pt x="234" y="264"/>
                  </a:cubicBezTo>
                  <a:cubicBezTo>
                    <a:pt x="235" y="263"/>
                    <a:pt x="237" y="260"/>
                    <a:pt x="237" y="259"/>
                  </a:cubicBezTo>
                  <a:cubicBezTo>
                    <a:pt x="237" y="258"/>
                    <a:pt x="237" y="251"/>
                    <a:pt x="237" y="250"/>
                  </a:cubicBezTo>
                  <a:cubicBezTo>
                    <a:pt x="236" y="249"/>
                    <a:pt x="237" y="244"/>
                    <a:pt x="237" y="244"/>
                  </a:cubicBezTo>
                  <a:cubicBezTo>
                    <a:pt x="237" y="244"/>
                    <a:pt x="238" y="241"/>
                    <a:pt x="238" y="241"/>
                  </a:cubicBezTo>
                  <a:cubicBezTo>
                    <a:pt x="242" y="240"/>
                    <a:pt x="242" y="240"/>
                    <a:pt x="242" y="240"/>
                  </a:cubicBezTo>
                  <a:cubicBezTo>
                    <a:pt x="246" y="235"/>
                    <a:pt x="246" y="235"/>
                    <a:pt x="246" y="235"/>
                  </a:cubicBezTo>
                  <a:cubicBezTo>
                    <a:pt x="246" y="235"/>
                    <a:pt x="252" y="237"/>
                    <a:pt x="252" y="237"/>
                  </a:cubicBezTo>
                  <a:cubicBezTo>
                    <a:pt x="253" y="237"/>
                    <a:pt x="256" y="237"/>
                    <a:pt x="256" y="238"/>
                  </a:cubicBezTo>
                  <a:cubicBezTo>
                    <a:pt x="256" y="238"/>
                    <a:pt x="259" y="239"/>
                    <a:pt x="259" y="239"/>
                  </a:cubicBezTo>
                  <a:cubicBezTo>
                    <a:pt x="260" y="240"/>
                    <a:pt x="262" y="242"/>
                    <a:pt x="262" y="242"/>
                  </a:cubicBezTo>
                  <a:cubicBezTo>
                    <a:pt x="262" y="242"/>
                    <a:pt x="265" y="237"/>
                    <a:pt x="265" y="237"/>
                  </a:cubicBezTo>
                  <a:cubicBezTo>
                    <a:pt x="265" y="236"/>
                    <a:pt x="266" y="235"/>
                    <a:pt x="266" y="235"/>
                  </a:cubicBezTo>
                  <a:cubicBezTo>
                    <a:pt x="266" y="235"/>
                    <a:pt x="269" y="235"/>
                    <a:pt x="269" y="235"/>
                  </a:cubicBezTo>
                  <a:cubicBezTo>
                    <a:pt x="269" y="235"/>
                    <a:pt x="273" y="232"/>
                    <a:pt x="273" y="231"/>
                  </a:cubicBezTo>
                  <a:cubicBezTo>
                    <a:pt x="273" y="230"/>
                    <a:pt x="277" y="226"/>
                    <a:pt x="277" y="226"/>
                  </a:cubicBezTo>
                  <a:cubicBezTo>
                    <a:pt x="278" y="225"/>
                    <a:pt x="280" y="224"/>
                    <a:pt x="281" y="224"/>
                  </a:cubicBezTo>
                  <a:cubicBezTo>
                    <a:pt x="281" y="224"/>
                    <a:pt x="283" y="221"/>
                    <a:pt x="283" y="219"/>
                  </a:cubicBezTo>
                  <a:cubicBezTo>
                    <a:pt x="283" y="218"/>
                    <a:pt x="283" y="211"/>
                    <a:pt x="282" y="210"/>
                  </a:cubicBezTo>
                  <a:cubicBezTo>
                    <a:pt x="282" y="209"/>
                    <a:pt x="280" y="205"/>
                    <a:pt x="280" y="203"/>
                  </a:cubicBezTo>
                  <a:cubicBezTo>
                    <a:pt x="280" y="202"/>
                    <a:pt x="283" y="196"/>
                    <a:pt x="283" y="196"/>
                  </a:cubicBezTo>
                  <a:cubicBezTo>
                    <a:pt x="283" y="196"/>
                    <a:pt x="281" y="192"/>
                    <a:pt x="282" y="191"/>
                  </a:cubicBezTo>
                  <a:cubicBezTo>
                    <a:pt x="282" y="191"/>
                    <a:pt x="283" y="189"/>
                    <a:pt x="283" y="188"/>
                  </a:cubicBezTo>
                  <a:cubicBezTo>
                    <a:pt x="284" y="187"/>
                    <a:pt x="283" y="179"/>
                    <a:pt x="283" y="178"/>
                  </a:cubicBezTo>
                  <a:cubicBezTo>
                    <a:pt x="283" y="178"/>
                    <a:pt x="281" y="175"/>
                    <a:pt x="281" y="175"/>
                  </a:cubicBezTo>
                  <a:cubicBezTo>
                    <a:pt x="281" y="175"/>
                    <a:pt x="273" y="169"/>
                    <a:pt x="273" y="168"/>
                  </a:cubicBezTo>
                  <a:cubicBezTo>
                    <a:pt x="273" y="168"/>
                    <a:pt x="273" y="158"/>
                    <a:pt x="273" y="157"/>
                  </a:cubicBezTo>
                  <a:cubicBezTo>
                    <a:pt x="273" y="157"/>
                    <a:pt x="274" y="156"/>
                    <a:pt x="274" y="155"/>
                  </a:cubicBezTo>
                  <a:cubicBezTo>
                    <a:pt x="275" y="154"/>
                    <a:pt x="276" y="151"/>
                    <a:pt x="276" y="150"/>
                  </a:cubicBezTo>
                  <a:cubicBezTo>
                    <a:pt x="276" y="149"/>
                    <a:pt x="277" y="147"/>
                    <a:pt x="277" y="146"/>
                  </a:cubicBezTo>
                  <a:cubicBezTo>
                    <a:pt x="277" y="146"/>
                    <a:pt x="275" y="137"/>
                    <a:pt x="275" y="136"/>
                  </a:cubicBezTo>
                  <a:cubicBezTo>
                    <a:pt x="275" y="136"/>
                    <a:pt x="275" y="129"/>
                    <a:pt x="275" y="127"/>
                  </a:cubicBezTo>
                  <a:cubicBezTo>
                    <a:pt x="275" y="125"/>
                    <a:pt x="276" y="121"/>
                    <a:pt x="276" y="120"/>
                  </a:cubicBezTo>
                  <a:cubicBezTo>
                    <a:pt x="276" y="119"/>
                    <a:pt x="279" y="115"/>
                    <a:pt x="279" y="115"/>
                  </a:cubicBezTo>
                  <a:cubicBezTo>
                    <a:pt x="279" y="115"/>
                    <a:pt x="277" y="110"/>
                    <a:pt x="277" y="110"/>
                  </a:cubicBezTo>
                  <a:cubicBezTo>
                    <a:pt x="276" y="103"/>
                    <a:pt x="276" y="103"/>
                    <a:pt x="276" y="103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68" y="92"/>
                    <a:pt x="268" y="92"/>
                    <a:pt x="268" y="92"/>
                  </a:cubicBezTo>
                  <a:cubicBezTo>
                    <a:pt x="268" y="92"/>
                    <a:pt x="267" y="85"/>
                    <a:pt x="267" y="84"/>
                  </a:cubicBezTo>
                  <a:cubicBezTo>
                    <a:pt x="267" y="84"/>
                    <a:pt x="266" y="81"/>
                    <a:pt x="266" y="81"/>
                  </a:cubicBezTo>
                  <a:cubicBezTo>
                    <a:pt x="266" y="81"/>
                    <a:pt x="269" y="79"/>
                    <a:pt x="269" y="79"/>
                  </a:cubicBezTo>
                  <a:cubicBezTo>
                    <a:pt x="269" y="79"/>
                    <a:pt x="272" y="76"/>
                    <a:pt x="272" y="76"/>
                  </a:cubicBezTo>
                  <a:cubicBezTo>
                    <a:pt x="272" y="76"/>
                    <a:pt x="271" y="72"/>
                    <a:pt x="271" y="71"/>
                  </a:cubicBezTo>
                  <a:cubicBezTo>
                    <a:pt x="271" y="71"/>
                    <a:pt x="271" y="69"/>
                    <a:pt x="271" y="69"/>
                  </a:cubicBezTo>
                  <a:cubicBezTo>
                    <a:pt x="276" y="69"/>
                    <a:pt x="276" y="69"/>
                    <a:pt x="276" y="69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85" y="61"/>
                    <a:pt x="285" y="61"/>
                    <a:pt x="285" y="61"/>
                  </a:cubicBezTo>
                  <a:cubicBezTo>
                    <a:pt x="285" y="60"/>
                    <a:pt x="285" y="60"/>
                    <a:pt x="285" y="60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282" y="61"/>
                    <a:pt x="277" y="60"/>
                    <a:pt x="276" y="59"/>
                  </a:cubicBez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55908960-DABD-FFE9-9137-549ACE66A3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194800" y="2455862"/>
              <a:ext cx="1063625" cy="1016000"/>
            </a:xfrm>
            <a:custGeom>
              <a:avLst/>
              <a:gdLst>
                <a:gd name="T0" fmla="*/ 1036939 w 279"/>
                <a:gd name="T1" fmla="*/ 722996 h 267"/>
                <a:gd name="T2" fmla="*/ 956881 w 279"/>
                <a:gd name="T3" fmla="*/ 688749 h 267"/>
                <a:gd name="T4" fmla="*/ 926383 w 279"/>
                <a:gd name="T5" fmla="*/ 624060 h 267"/>
                <a:gd name="T6" fmla="*/ 987379 w 279"/>
                <a:gd name="T7" fmla="*/ 555566 h 267"/>
                <a:gd name="T8" fmla="*/ 949257 w 279"/>
                <a:gd name="T9" fmla="*/ 563176 h 267"/>
                <a:gd name="T10" fmla="*/ 895885 w 279"/>
                <a:gd name="T11" fmla="*/ 616449 h 267"/>
                <a:gd name="T12" fmla="*/ 865387 w 279"/>
                <a:gd name="T13" fmla="*/ 658307 h 267"/>
                <a:gd name="T14" fmla="*/ 815827 w 279"/>
                <a:gd name="T15" fmla="*/ 677333 h 267"/>
                <a:gd name="T16" fmla="*/ 674773 w 279"/>
                <a:gd name="T17" fmla="*/ 757243 h 267"/>
                <a:gd name="T18" fmla="*/ 625213 w 279"/>
                <a:gd name="T19" fmla="*/ 761049 h 267"/>
                <a:gd name="T20" fmla="*/ 640462 w 279"/>
                <a:gd name="T21" fmla="*/ 707775 h 267"/>
                <a:gd name="T22" fmla="*/ 648087 w 279"/>
                <a:gd name="T23" fmla="*/ 627865 h 267"/>
                <a:gd name="T24" fmla="*/ 678585 w 279"/>
                <a:gd name="T25" fmla="*/ 551760 h 267"/>
                <a:gd name="T26" fmla="*/ 583278 w 279"/>
                <a:gd name="T27" fmla="*/ 445213 h 267"/>
                <a:gd name="T28" fmla="*/ 640462 w 279"/>
                <a:gd name="T29" fmla="*/ 399551 h 267"/>
                <a:gd name="T30" fmla="*/ 693834 w 279"/>
                <a:gd name="T31" fmla="*/ 395745 h 267"/>
                <a:gd name="T32" fmla="*/ 777704 w 279"/>
                <a:gd name="T33" fmla="*/ 391940 h 267"/>
                <a:gd name="T34" fmla="*/ 827264 w 279"/>
                <a:gd name="T35" fmla="*/ 346277 h 267"/>
                <a:gd name="T36" fmla="*/ 823452 w 279"/>
                <a:gd name="T37" fmla="*/ 319640 h 267"/>
                <a:gd name="T38" fmla="*/ 876823 w 279"/>
                <a:gd name="T39" fmla="*/ 293004 h 267"/>
                <a:gd name="T40" fmla="*/ 888260 w 279"/>
                <a:gd name="T41" fmla="*/ 254951 h 267"/>
                <a:gd name="T42" fmla="*/ 876823 w 279"/>
                <a:gd name="T43" fmla="*/ 224509 h 267"/>
                <a:gd name="T44" fmla="*/ 853950 w 279"/>
                <a:gd name="T45" fmla="*/ 163625 h 267"/>
                <a:gd name="T46" fmla="*/ 869199 w 279"/>
                <a:gd name="T47" fmla="*/ 102742 h 267"/>
                <a:gd name="T48" fmla="*/ 838701 w 279"/>
                <a:gd name="T49" fmla="*/ 102742 h 267"/>
                <a:gd name="T50" fmla="*/ 819639 w 279"/>
                <a:gd name="T51" fmla="*/ 133184 h 267"/>
                <a:gd name="T52" fmla="*/ 773892 w 279"/>
                <a:gd name="T53" fmla="*/ 125573 h 267"/>
                <a:gd name="T54" fmla="*/ 747206 w 279"/>
                <a:gd name="T55" fmla="*/ 106547 h 267"/>
                <a:gd name="T56" fmla="*/ 758643 w 279"/>
                <a:gd name="T57" fmla="*/ 72300 h 267"/>
                <a:gd name="T58" fmla="*/ 747206 w 279"/>
                <a:gd name="T59" fmla="*/ 45663 h 267"/>
                <a:gd name="T60" fmla="*/ 709083 w 279"/>
                <a:gd name="T61" fmla="*/ 49468 h 267"/>
                <a:gd name="T62" fmla="*/ 674773 w 279"/>
                <a:gd name="T63" fmla="*/ 76105 h 267"/>
                <a:gd name="T64" fmla="*/ 625213 w 279"/>
                <a:gd name="T65" fmla="*/ 98936 h 267"/>
                <a:gd name="T66" fmla="*/ 533719 w 279"/>
                <a:gd name="T67" fmla="*/ 64689 h 267"/>
                <a:gd name="T68" fmla="*/ 491784 w 279"/>
                <a:gd name="T69" fmla="*/ 83715 h 267"/>
                <a:gd name="T70" fmla="*/ 487971 w 279"/>
                <a:gd name="T71" fmla="*/ 26637 h 267"/>
                <a:gd name="T72" fmla="*/ 446036 w 279"/>
                <a:gd name="T73" fmla="*/ 0 h 267"/>
                <a:gd name="T74" fmla="*/ 404101 w 279"/>
                <a:gd name="T75" fmla="*/ 45663 h 267"/>
                <a:gd name="T76" fmla="*/ 369791 w 279"/>
                <a:gd name="T77" fmla="*/ 72300 h 267"/>
                <a:gd name="T78" fmla="*/ 354542 w 279"/>
                <a:gd name="T79" fmla="*/ 102742 h 267"/>
                <a:gd name="T80" fmla="*/ 316419 w 279"/>
                <a:gd name="T81" fmla="*/ 136989 h 267"/>
                <a:gd name="T82" fmla="*/ 263047 w 279"/>
                <a:gd name="T83" fmla="*/ 178846 h 267"/>
                <a:gd name="T84" fmla="*/ 209675 w 279"/>
                <a:gd name="T85" fmla="*/ 159820 h 267"/>
                <a:gd name="T86" fmla="*/ 175365 w 279"/>
                <a:gd name="T87" fmla="*/ 273978 h 267"/>
                <a:gd name="T88" fmla="*/ 137242 w 279"/>
                <a:gd name="T89" fmla="*/ 319640 h 267"/>
                <a:gd name="T90" fmla="*/ 133430 w 279"/>
                <a:gd name="T91" fmla="*/ 380524 h 267"/>
                <a:gd name="T92" fmla="*/ 114368 w 279"/>
                <a:gd name="T93" fmla="*/ 445213 h 267"/>
                <a:gd name="T94" fmla="*/ 68621 w 279"/>
                <a:gd name="T95" fmla="*/ 502292 h 267"/>
                <a:gd name="T96" fmla="*/ 19061 w 279"/>
                <a:gd name="T97" fmla="*/ 551760 h 267"/>
                <a:gd name="T98" fmla="*/ 15249 w 279"/>
                <a:gd name="T99" fmla="*/ 608839 h 267"/>
                <a:gd name="T100" fmla="*/ 30498 w 279"/>
                <a:gd name="T101" fmla="*/ 669723 h 267"/>
                <a:gd name="T102" fmla="*/ 3812 w 279"/>
                <a:gd name="T103" fmla="*/ 715386 h 267"/>
                <a:gd name="T104" fmla="*/ 7625 w 279"/>
                <a:gd name="T105" fmla="*/ 776270 h 267"/>
                <a:gd name="T106" fmla="*/ 30498 w 279"/>
                <a:gd name="T107" fmla="*/ 806712 h 267"/>
                <a:gd name="T108" fmla="*/ 68621 w 279"/>
                <a:gd name="T109" fmla="*/ 886622 h 267"/>
                <a:gd name="T110" fmla="*/ 53372 w 279"/>
                <a:gd name="T111" fmla="*/ 928479 h 267"/>
                <a:gd name="T112" fmla="*/ 266859 w 279"/>
                <a:gd name="T113" fmla="*/ 1008390 h 267"/>
                <a:gd name="T114" fmla="*/ 396477 w 279"/>
                <a:gd name="T115" fmla="*/ 1016000 h 267"/>
                <a:gd name="T116" fmla="*/ 465098 w 279"/>
                <a:gd name="T117" fmla="*/ 989363 h 267"/>
                <a:gd name="T118" fmla="*/ 1044564 w 279"/>
                <a:gd name="T119" fmla="*/ 802906 h 267"/>
                <a:gd name="T120" fmla="*/ 1040751 w 279"/>
                <a:gd name="T121" fmla="*/ 753438 h 2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79" h="267">
                  <a:moveTo>
                    <a:pt x="273" y="198"/>
                  </a:moveTo>
                  <a:cubicBezTo>
                    <a:pt x="279" y="195"/>
                    <a:pt x="279" y="195"/>
                    <a:pt x="279" y="195"/>
                  </a:cubicBezTo>
                  <a:cubicBezTo>
                    <a:pt x="272" y="190"/>
                    <a:pt x="272" y="190"/>
                    <a:pt x="272" y="190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57" y="191"/>
                    <a:pt x="255" y="187"/>
                    <a:pt x="255" y="186"/>
                  </a:cubicBezTo>
                  <a:cubicBezTo>
                    <a:pt x="254" y="185"/>
                    <a:pt x="251" y="181"/>
                    <a:pt x="251" y="181"/>
                  </a:cubicBezTo>
                  <a:cubicBezTo>
                    <a:pt x="245" y="181"/>
                    <a:pt x="245" y="181"/>
                    <a:pt x="245" y="181"/>
                  </a:cubicBezTo>
                  <a:cubicBezTo>
                    <a:pt x="243" y="180"/>
                    <a:pt x="243" y="180"/>
                    <a:pt x="243" y="180"/>
                  </a:cubicBezTo>
                  <a:cubicBezTo>
                    <a:pt x="243" y="164"/>
                    <a:pt x="243" y="164"/>
                    <a:pt x="243" y="164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2" y="157"/>
                    <a:pt x="260" y="152"/>
                    <a:pt x="260" y="151"/>
                  </a:cubicBezTo>
                  <a:cubicBezTo>
                    <a:pt x="260" y="150"/>
                    <a:pt x="259" y="146"/>
                    <a:pt x="259" y="146"/>
                  </a:cubicBezTo>
                  <a:cubicBezTo>
                    <a:pt x="259" y="146"/>
                    <a:pt x="258" y="143"/>
                    <a:pt x="258" y="143"/>
                  </a:cubicBezTo>
                  <a:cubicBezTo>
                    <a:pt x="257" y="143"/>
                    <a:pt x="252" y="146"/>
                    <a:pt x="252" y="146"/>
                  </a:cubicBezTo>
                  <a:cubicBezTo>
                    <a:pt x="249" y="148"/>
                    <a:pt x="249" y="148"/>
                    <a:pt x="249" y="148"/>
                  </a:cubicBezTo>
                  <a:cubicBezTo>
                    <a:pt x="243" y="159"/>
                    <a:pt x="243" y="159"/>
                    <a:pt x="243" y="159"/>
                  </a:cubicBezTo>
                  <a:cubicBezTo>
                    <a:pt x="238" y="162"/>
                    <a:pt x="238" y="162"/>
                    <a:pt x="238" y="162"/>
                  </a:cubicBezTo>
                  <a:cubicBezTo>
                    <a:pt x="235" y="162"/>
                    <a:pt x="235" y="162"/>
                    <a:pt x="235" y="162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31" y="170"/>
                    <a:pt x="231" y="170"/>
                    <a:pt x="231" y="170"/>
                  </a:cubicBezTo>
                  <a:cubicBezTo>
                    <a:pt x="231" y="170"/>
                    <a:pt x="227" y="172"/>
                    <a:pt x="227" y="173"/>
                  </a:cubicBezTo>
                  <a:cubicBezTo>
                    <a:pt x="227" y="173"/>
                    <a:pt x="225" y="175"/>
                    <a:pt x="225" y="175"/>
                  </a:cubicBezTo>
                  <a:cubicBezTo>
                    <a:pt x="218" y="176"/>
                    <a:pt x="218" y="176"/>
                    <a:pt x="218" y="176"/>
                  </a:cubicBezTo>
                  <a:cubicBezTo>
                    <a:pt x="218" y="176"/>
                    <a:pt x="215" y="177"/>
                    <a:pt x="214" y="178"/>
                  </a:cubicBezTo>
                  <a:cubicBezTo>
                    <a:pt x="214" y="179"/>
                    <a:pt x="207" y="182"/>
                    <a:pt x="206" y="183"/>
                  </a:cubicBezTo>
                  <a:cubicBezTo>
                    <a:pt x="206" y="183"/>
                    <a:pt x="196" y="184"/>
                    <a:pt x="196" y="184"/>
                  </a:cubicBezTo>
                  <a:cubicBezTo>
                    <a:pt x="177" y="199"/>
                    <a:pt x="177" y="199"/>
                    <a:pt x="177" y="199"/>
                  </a:cubicBezTo>
                  <a:cubicBezTo>
                    <a:pt x="170" y="200"/>
                    <a:pt x="170" y="200"/>
                    <a:pt x="170" y="200"/>
                  </a:cubicBezTo>
                  <a:cubicBezTo>
                    <a:pt x="170" y="200"/>
                    <a:pt x="168" y="200"/>
                    <a:pt x="167" y="200"/>
                  </a:cubicBezTo>
                  <a:cubicBezTo>
                    <a:pt x="166" y="201"/>
                    <a:pt x="164" y="200"/>
                    <a:pt x="164" y="200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3" y="194"/>
                    <a:pt x="163" y="194"/>
                    <a:pt x="163" y="194"/>
                  </a:cubicBezTo>
                  <a:cubicBezTo>
                    <a:pt x="168" y="186"/>
                    <a:pt x="168" y="186"/>
                    <a:pt x="168" y="186"/>
                  </a:cubicBezTo>
                  <a:cubicBezTo>
                    <a:pt x="168" y="186"/>
                    <a:pt x="171" y="179"/>
                    <a:pt x="171" y="178"/>
                  </a:cubicBezTo>
                  <a:cubicBezTo>
                    <a:pt x="172" y="178"/>
                    <a:pt x="171" y="168"/>
                    <a:pt x="171" y="168"/>
                  </a:cubicBezTo>
                  <a:cubicBezTo>
                    <a:pt x="171" y="168"/>
                    <a:pt x="170" y="165"/>
                    <a:pt x="170" y="165"/>
                  </a:cubicBezTo>
                  <a:cubicBezTo>
                    <a:pt x="170" y="165"/>
                    <a:pt x="172" y="162"/>
                    <a:pt x="173" y="161"/>
                  </a:cubicBezTo>
                  <a:cubicBezTo>
                    <a:pt x="173" y="160"/>
                    <a:pt x="177" y="154"/>
                    <a:pt x="177" y="154"/>
                  </a:cubicBezTo>
                  <a:cubicBezTo>
                    <a:pt x="178" y="153"/>
                    <a:pt x="178" y="145"/>
                    <a:pt x="178" y="145"/>
                  </a:cubicBezTo>
                  <a:cubicBezTo>
                    <a:pt x="163" y="122"/>
                    <a:pt x="163" y="122"/>
                    <a:pt x="163" y="122"/>
                  </a:cubicBezTo>
                  <a:cubicBezTo>
                    <a:pt x="163" y="122"/>
                    <a:pt x="159" y="120"/>
                    <a:pt x="157" y="120"/>
                  </a:cubicBezTo>
                  <a:cubicBezTo>
                    <a:pt x="156" y="119"/>
                    <a:pt x="153" y="117"/>
                    <a:pt x="153" y="117"/>
                  </a:cubicBezTo>
                  <a:cubicBezTo>
                    <a:pt x="153" y="117"/>
                    <a:pt x="156" y="111"/>
                    <a:pt x="157" y="111"/>
                  </a:cubicBezTo>
                  <a:cubicBezTo>
                    <a:pt x="157" y="110"/>
                    <a:pt x="162" y="108"/>
                    <a:pt x="163" y="107"/>
                  </a:cubicBezTo>
                  <a:cubicBezTo>
                    <a:pt x="163" y="107"/>
                    <a:pt x="168" y="105"/>
                    <a:pt x="168" y="105"/>
                  </a:cubicBezTo>
                  <a:cubicBezTo>
                    <a:pt x="168" y="97"/>
                    <a:pt x="168" y="97"/>
                    <a:pt x="168" y="97"/>
                  </a:cubicBezTo>
                  <a:cubicBezTo>
                    <a:pt x="176" y="100"/>
                    <a:pt x="176" y="100"/>
                    <a:pt x="176" y="100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104"/>
                    <a:pt x="190" y="107"/>
                    <a:pt x="191" y="107"/>
                  </a:cubicBezTo>
                  <a:cubicBezTo>
                    <a:pt x="191" y="108"/>
                    <a:pt x="197" y="107"/>
                    <a:pt x="197" y="107"/>
                  </a:cubicBezTo>
                  <a:cubicBezTo>
                    <a:pt x="198" y="107"/>
                    <a:pt x="204" y="104"/>
                    <a:pt x="204" y="103"/>
                  </a:cubicBezTo>
                  <a:cubicBezTo>
                    <a:pt x="204" y="103"/>
                    <a:pt x="206" y="97"/>
                    <a:pt x="207" y="96"/>
                  </a:cubicBezTo>
                  <a:cubicBezTo>
                    <a:pt x="208" y="95"/>
                    <a:pt x="212" y="91"/>
                    <a:pt x="212" y="91"/>
                  </a:cubicBezTo>
                  <a:cubicBezTo>
                    <a:pt x="217" y="91"/>
                    <a:pt x="217" y="91"/>
                    <a:pt x="217" y="91"/>
                  </a:cubicBezTo>
                  <a:cubicBezTo>
                    <a:pt x="219" y="91"/>
                    <a:pt x="219" y="91"/>
                    <a:pt x="219" y="91"/>
                  </a:cubicBezTo>
                  <a:cubicBezTo>
                    <a:pt x="219" y="91"/>
                    <a:pt x="219" y="89"/>
                    <a:pt x="219" y="88"/>
                  </a:cubicBezTo>
                  <a:cubicBezTo>
                    <a:pt x="219" y="88"/>
                    <a:pt x="216" y="84"/>
                    <a:pt x="216" y="84"/>
                  </a:cubicBezTo>
                  <a:cubicBezTo>
                    <a:pt x="222" y="81"/>
                    <a:pt x="222" y="81"/>
                    <a:pt x="222" y="81"/>
                  </a:cubicBezTo>
                  <a:cubicBezTo>
                    <a:pt x="222" y="81"/>
                    <a:pt x="224" y="80"/>
                    <a:pt x="225" y="80"/>
                  </a:cubicBezTo>
                  <a:cubicBezTo>
                    <a:pt x="226" y="79"/>
                    <a:pt x="230" y="77"/>
                    <a:pt x="230" y="77"/>
                  </a:cubicBezTo>
                  <a:cubicBezTo>
                    <a:pt x="230" y="77"/>
                    <a:pt x="229" y="75"/>
                    <a:pt x="229" y="75"/>
                  </a:cubicBezTo>
                  <a:cubicBezTo>
                    <a:pt x="229" y="74"/>
                    <a:pt x="229" y="72"/>
                    <a:pt x="230" y="71"/>
                  </a:cubicBezTo>
                  <a:cubicBezTo>
                    <a:pt x="230" y="71"/>
                    <a:pt x="233" y="68"/>
                    <a:pt x="233" y="67"/>
                  </a:cubicBezTo>
                  <a:cubicBezTo>
                    <a:pt x="234" y="66"/>
                    <a:pt x="235" y="64"/>
                    <a:pt x="235" y="64"/>
                  </a:cubicBezTo>
                  <a:cubicBezTo>
                    <a:pt x="235" y="64"/>
                    <a:pt x="231" y="63"/>
                    <a:pt x="231" y="62"/>
                  </a:cubicBezTo>
                  <a:cubicBezTo>
                    <a:pt x="231" y="61"/>
                    <a:pt x="230" y="60"/>
                    <a:pt x="230" y="59"/>
                  </a:cubicBezTo>
                  <a:cubicBezTo>
                    <a:pt x="231" y="59"/>
                    <a:pt x="232" y="57"/>
                    <a:pt x="232" y="57"/>
                  </a:cubicBezTo>
                  <a:cubicBezTo>
                    <a:pt x="232" y="57"/>
                    <a:pt x="226" y="47"/>
                    <a:pt x="226" y="47"/>
                  </a:cubicBezTo>
                  <a:cubicBezTo>
                    <a:pt x="226" y="47"/>
                    <a:pt x="224" y="44"/>
                    <a:pt x="224" y="43"/>
                  </a:cubicBezTo>
                  <a:cubicBezTo>
                    <a:pt x="224" y="43"/>
                    <a:pt x="225" y="39"/>
                    <a:pt x="225" y="38"/>
                  </a:cubicBezTo>
                  <a:cubicBezTo>
                    <a:pt x="226" y="37"/>
                    <a:pt x="228" y="34"/>
                    <a:pt x="228" y="33"/>
                  </a:cubicBezTo>
                  <a:cubicBezTo>
                    <a:pt x="228" y="32"/>
                    <a:pt x="228" y="28"/>
                    <a:pt x="228" y="27"/>
                  </a:cubicBezTo>
                  <a:cubicBezTo>
                    <a:pt x="227" y="26"/>
                    <a:pt x="226" y="21"/>
                    <a:pt x="226" y="21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4" y="24"/>
                    <a:pt x="221" y="26"/>
                    <a:pt x="220" y="27"/>
                  </a:cubicBezTo>
                  <a:cubicBezTo>
                    <a:pt x="220" y="27"/>
                    <a:pt x="219" y="30"/>
                    <a:pt x="219" y="30"/>
                  </a:cubicBezTo>
                  <a:cubicBezTo>
                    <a:pt x="219" y="30"/>
                    <a:pt x="218" y="32"/>
                    <a:pt x="218" y="33"/>
                  </a:cubicBezTo>
                  <a:cubicBezTo>
                    <a:pt x="218" y="33"/>
                    <a:pt x="215" y="35"/>
                    <a:pt x="215" y="35"/>
                  </a:cubicBezTo>
                  <a:cubicBezTo>
                    <a:pt x="214" y="35"/>
                    <a:pt x="212" y="37"/>
                    <a:pt x="212" y="37"/>
                  </a:cubicBezTo>
                  <a:cubicBezTo>
                    <a:pt x="212" y="37"/>
                    <a:pt x="208" y="35"/>
                    <a:pt x="208" y="34"/>
                  </a:cubicBezTo>
                  <a:cubicBezTo>
                    <a:pt x="208" y="34"/>
                    <a:pt x="204" y="33"/>
                    <a:pt x="203" y="33"/>
                  </a:cubicBezTo>
                  <a:cubicBezTo>
                    <a:pt x="203" y="33"/>
                    <a:pt x="199" y="33"/>
                    <a:pt x="198" y="33"/>
                  </a:cubicBezTo>
                  <a:cubicBezTo>
                    <a:pt x="197" y="33"/>
                    <a:pt x="195" y="33"/>
                    <a:pt x="195" y="32"/>
                  </a:cubicBezTo>
                  <a:cubicBezTo>
                    <a:pt x="195" y="32"/>
                    <a:pt x="196" y="28"/>
                    <a:pt x="196" y="28"/>
                  </a:cubicBezTo>
                  <a:cubicBezTo>
                    <a:pt x="196" y="28"/>
                    <a:pt x="195" y="25"/>
                    <a:pt x="195" y="25"/>
                  </a:cubicBezTo>
                  <a:cubicBezTo>
                    <a:pt x="195" y="24"/>
                    <a:pt x="196" y="21"/>
                    <a:pt x="196" y="21"/>
                  </a:cubicBezTo>
                  <a:cubicBezTo>
                    <a:pt x="196" y="21"/>
                    <a:pt x="199" y="19"/>
                    <a:pt x="199" y="19"/>
                  </a:cubicBezTo>
                  <a:cubicBezTo>
                    <a:pt x="199" y="19"/>
                    <a:pt x="195" y="17"/>
                    <a:pt x="195" y="17"/>
                  </a:cubicBezTo>
                  <a:cubicBezTo>
                    <a:pt x="195" y="16"/>
                    <a:pt x="194" y="14"/>
                    <a:pt x="195" y="14"/>
                  </a:cubicBezTo>
                  <a:cubicBezTo>
                    <a:pt x="195" y="14"/>
                    <a:pt x="196" y="13"/>
                    <a:pt x="196" y="12"/>
                  </a:cubicBezTo>
                  <a:cubicBezTo>
                    <a:pt x="195" y="11"/>
                    <a:pt x="192" y="10"/>
                    <a:pt x="192" y="10"/>
                  </a:cubicBezTo>
                  <a:cubicBezTo>
                    <a:pt x="192" y="10"/>
                    <a:pt x="192" y="11"/>
                    <a:pt x="190" y="12"/>
                  </a:cubicBezTo>
                  <a:cubicBezTo>
                    <a:pt x="188" y="12"/>
                    <a:pt x="187" y="13"/>
                    <a:pt x="186" y="13"/>
                  </a:cubicBezTo>
                  <a:cubicBezTo>
                    <a:pt x="186" y="14"/>
                    <a:pt x="184" y="18"/>
                    <a:pt x="184" y="18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17"/>
                    <a:pt x="178" y="19"/>
                    <a:pt x="177" y="20"/>
                  </a:cubicBezTo>
                  <a:cubicBezTo>
                    <a:pt x="177" y="21"/>
                    <a:pt x="174" y="24"/>
                    <a:pt x="173" y="25"/>
                  </a:cubicBezTo>
                  <a:cubicBezTo>
                    <a:pt x="172" y="26"/>
                    <a:pt x="169" y="27"/>
                    <a:pt x="169" y="27"/>
                  </a:cubicBezTo>
                  <a:cubicBezTo>
                    <a:pt x="168" y="27"/>
                    <a:pt x="165" y="26"/>
                    <a:pt x="164" y="26"/>
                  </a:cubicBezTo>
                  <a:cubicBezTo>
                    <a:pt x="164" y="25"/>
                    <a:pt x="161" y="23"/>
                    <a:pt x="161" y="23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45" y="23"/>
                    <a:pt x="140" y="17"/>
                    <a:pt x="140" y="17"/>
                  </a:cubicBezTo>
                  <a:cubicBezTo>
                    <a:pt x="140" y="17"/>
                    <a:pt x="137" y="22"/>
                    <a:pt x="137" y="22"/>
                  </a:cubicBezTo>
                  <a:cubicBezTo>
                    <a:pt x="131" y="23"/>
                    <a:pt x="131" y="23"/>
                    <a:pt x="131" y="23"/>
                  </a:cubicBezTo>
                  <a:cubicBezTo>
                    <a:pt x="131" y="23"/>
                    <a:pt x="129" y="23"/>
                    <a:pt x="129" y="22"/>
                  </a:cubicBezTo>
                  <a:cubicBezTo>
                    <a:pt x="129" y="22"/>
                    <a:pt x="130" y="16"/>
                    <a:pt x="129" y="16"/>
                  </a:cubicBezTo>
                  <a:cubicBezTo>
                    <a:pt x="129" y="15"/>
                    <a:pt x="127" y="11"/>
                    <a:pt x="127" y="11"/>
                  </a:cubicBezTo>
                  <a:cubicBezTo>
                    <a:pt x="127" y="11"/>
                    <a:pt x="128" y="8"/>
                    <a:pt x="128" y="7"/>
                  </a:cubicBezTo>
                  <a:cubicBezTo>
                    <a:pt x="129" y="6"/>
                    <a:pt x="130" y="4"/>
                    <a:pt x="130" y="4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0" y="10"/>
                    <a:pt x="110" y="10"/>
                  </a:cubicBezTo>
                  <a:cubicBezTo>
                    <a:pt x="109" y="11"/>
                    <a:pt x="106" y="12"/>
                    <a:pt x="106" y="12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7" y="19"/>
                    <a:pt x="97" y="22"/>
                    <a:pt x="98" y="23"/>
                  </a:cubicBezTo>
                  <a:cubicBezTo>
                    <a:pt x="98" y="23"/>
                    <a:pt x="100" y="27"/>
                    <a:pt x="100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6"/>
                    <a:pt x="73" y="39"/>
                    <a:pt x="73" y="40"/>
                  </a:cubicBezTo>
                  <a:cubicBezTo>
                    <a:pt x="73" y="41"/>
                    <a:pt x="69" y="47"/>
                    <a:pt x="6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0" y="43"/>
                    <a:pt x="60" y="43"/>
                  </a:cubicBezTo>
                  <a:cubicBezTo>
                    <a:pt x="59" y="42"/>
                    <a:pt x="55" y="42"/>
                    <a:pt x="55" y="42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72"/>
                    <a:pt x="43" y="75"/>
                    <a:pt x="43" y="76"/>
                  </a:cubicBezTo>
                  <a:cubicBezTo>
                    <a:pt x="42" y="77"/>
                    <a:pt x="41" y="79"/>
                    <a:pt x="41" y="80"/>
                  </a:cubicBezTo>
                  <a:cubicBezTo>
                    <a:pt x="41" y="80"/>
                    <a:pt x="36" y="84"/>
                    <a:pt x="36" y="84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32" y="90"/>
                    <a:pt x="35" y="96"/>
                    <a:pt x="35" y="96"/>
                  </a:cubicBezTo>
                  <a:cubicBezTo>
                    <a:pt x="36" y="97"/>
                    <a:pt x="35" y="100"/>
                    <a:pt x="35" y="100"/>
                  </a:cubicBezTo>
                  <a:cubicBezTo>
                    <a:pt x="35" y="100"/>
                    <a:pt x="32" y="104"/>
                    <a:pt x="32" y="105"/>
                  </a:cubicBezTo>
                  <a:cubicBezTo>
                    <a:pt x="32" y="106"/>
                    <a:pt x="30" y="110"/>
                    <a:pt x="30" y="110"/>
                  </a:cubicBezTo>
                  <a:cubicBezTo>
                    <a:pt x="30" y="117"/>
                    <a:pt x="30" y="117"/>
                    <a:pt x="30" y="117"/>
                  </a:cubicBezTo>
                  <a:cubicBezTo>
                    <a:pt x="26" y="124"/>
                    <a:pt x="26" y="124"/>
                    <a:pt x="26" y="124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3" y="151"/>
                    <a:pt x="3" y="151"/>
                    <a:pt x="3" y="15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4" y="160"/>
                    <a:pt x="4" y="160"/>
                  </a:cubicBezTo>
                  <a:cubicBezTo>
                    <a:pt x="5" y="161"/>
                    <a:pt x="4" y="162"/>
                    <a:pt x="4" y="162"/>
                  </a:cubicBezTo>
                  <a:cubicBezTo>
                    <a:pt x="4" y="162"/>
                    <a:pt x="6" y="171"/>
                    <a:pt x="6" y="172"/>
                  </a:cubicBezTo>
                  <a:cubicBezTo>
                    <a:pt x="6" y="172"/>
                    <a:pt x="8" y="176"/>
                    <a:pt x="8" y="176"/>
                  </a:cubicBezTo>
                  <a:cubicBezTo>
                    <a:pt x="6" y="180"/>
                    <a:pt x="6" y="180"/>
                    <a:pt x="6" y="180"/>
                  </a:cubicBezTo>
                  <a:cubicBezTo>
                    <a:pt x="8" y="184"/>
                    <a:pt x="8" y="184"/>
                    <a:pt x="8" y="184"/>
                  </a:cubicBezTo>
                  <a:cubicBezTo>
                    <a:pt x="1" y="188"/>
                    <a:pt x="1" y="188"/>
                    <a:pt x="1" y="188"/>
                  </a:cubicBezTo>
                  <a:cubicBezTo>
                    <a:pt x="1" y="188"/>
                    <a:pt x="3" y="193"/>
                    <a:pt x="3" y="194"/>
                  </a:cubicBezTo>
                  <a:cubicBezTo>
                    <a:pt x="4" y="194"/>
                    <a:pt x="1" y="199"/>
                    <a:pt x="1" y="199"/>
                  </a:cubicBezTo>
                  <a:cubicBezTo>
                    <a:pt x="2" y="204"/>
                    <a:pt x="2" y="204"/>
                    <a:pt x="2" y="204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5" y="211"/>
                    <a:pt x="5" y="211"/>
                    <a:pt x="5" y="211"/>
                  </a:cubicBezTo>
                  <a:cubicBezTo>
                    <a:pt x="8" y="212"/>
                    <a:pt x="8" y="212"/>
                    <a:pt x="8" y="212"/>
                  </a:cubicBezTo>
                  <a:cubicBezTo>
                    <a:pt x="15" y="212"/>
                    <a:pt x="15" y="212"/>
                    <a:pt x="15" y="212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19" y="218"/>
                    <a:pt x="18" y="233"/>
                    <a:pt x="18" y="233"/>
                  </a:cubicBezTo>
                  <a:cubicBezTo>
                    <a:pt x="18" y="234"/>
                    <a:pt x="19" y="238"/>
                    <a:pt x="19" y="238"/>
                  </a:cubicBezTo>
                  <a:cubicBezTo>
                    <a:pt x="18" y="240"/>
                    <a:pt x="18" y="240"/>
                    <a:pt x="18" y="240"/>
                  </a:cubicBezTo>
                  <a:cubicBezTo>
                    <a:pt x="18" y="240"/>
                    <a:pt x="14" y="244"/>
                    <a:pt x="14" y="244"/>
                  </a:cubicBezTo>
                  <a:cubicBezTo>
                    <a:pt x="15" y="245"/>
                    <a:pt x="22" y="257"/>
                    <a:pt x="22" y="257"/>
                  </a:cubicBezTo>
                  <a:cubicBezTo>
                    <a:pt x="60" y="263"/>
                    <a:pt x="60" y="263"/>
                    <a:pt x="60" y="263"/>
                  </a:cubicBezTo>
                  <a:cubicBezTo>
                    <a:pt x="70" y="265"/>
                    <a:pt x="70" y="265"/>
                    <a:pt x="70" y="265"/>
                  </a:cubicBezTo>
                  <a:cubicBezTo>
                    <a:pt x="77" y="265"/>
                    <a:pt x="77" y="265"/>
                    <a:pt x="77" y="265"/>
                  </a:cubicBezTo>
                  <a:cubicBezTo>
                    <a:pt x="85" y="266"/>
                    <a:pt x="85" y="266"/>
                    <a:pt x="85" y="266"/>
                  </a:cubicBezTo>
                  <a:cubicBezTo>
                    <a:pt x="104" y="267"/>
                    <a:pt x="104" y="267"/>
                    <a:pt x="104" y="267"/>
                  </a:cubicBezTo>
                  <a:cubicBezTo>
                    <a:pt x="107" y="265"/>
                    <a:pt x="107" y="265"/>
                    <a:pt x="107" y="265"/>
                  </a:cubicBezTo>
                  <a:cubicBezTo>
                    <a:pt x="111" y="262"/>
                    <a:pt x="111" y="262"/>
                    <a:pt x="111" y="262"/>
                  </a:cubicBezTo>
                  <a:cubicBezTo>
                    <a:pt x="122" y="260"/>
                    <a:pt x="122" y="260"/>
                    <a:pt x="122" y="260"/>
                  </a:cubicBezTo>
                  <a:cubicBezTo>
                    <a:pt x="271" y="229"/>
                    <a:pt x="271" y="229"/>
                    <a:pt x="271" y="229"/>
                  </a:cubicBezTo>
                  <a:cubicBezTo>
                    <a:pt x="268" y="218"/>
                    <a:pt x="268" y="218"/>
                    <a:pt x="268" y="218"/>
                  </a:cubicBezTo>
                  <a:cubicBezTo>
                    <a:pt x="274" y="211"/>
                    <a:pt x="274" y="211"/>
                    <a:pt x="274" y="211"/>
                  </a:cubicBezTo>
                  <a:cubicBezTo>
                    <a:pt x="277" y="208"/>
                    <a:pt x="277" y="208"/>
                    <a:pt x="277" y="208"/>
                  </a:cubicBezTo>
                  <a:cubicBezTo>
                    <a:pt x="270" y="201"/>
                    <a:pt x="270" y="201"/>
                    <a:pt x="270" y="201"/>
                  </a:cubicBezTo>
                  <a:lnTo>
                    <a:pt x="273" y="198"/>
                  </a:ln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EE2CE844-1EC2-D4B6-4BEA-E4D5A149A2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524875" y="1814512"/>
              <a:ext cx="1127125" cy="568325"/>
            </a:xfrm>
            <a:custGeom>
              <a:avLst/>
              <a:gdLst>
                <a:gd name="T0" fmla="*/ 620680 w 296"/>
                <a:gd name="T1" fmla="*/ 61028 h 149"/>
                <a:gd name="T2" fmla="*/ 601641 w 296"/>
                <a:gd name="T3" fmla="*/ 99171 h 149"/>
                <a:gd name="T4" fmla="*/ 643527 w 296"/>
                <a:gd name="T5" fmla="*/ 152570 h 149"/>
                <a:gd name="T6" fmla="*/ 658759 w 296"/>
                <a:gd name="T7" fmla="*/ 194527 h 149"/>
                <a:gd name="T8" fmla="*/ 628296 w 296"/>
                <a:gd name="T9" fmla="*/ 236484 h 149"/>
                <a:gd name="T10" fmla="*/ 567370 w 296"/>
                <a:gd name="T11" fmla="*/ 259370 h 149"/>
                <a:gd name="T12" fmla="*/ 533100 w 296"/>
                <a:gd name="T13" fmla="*/ 301327 h 149"/>
                <a:gd name="T14" fmla="*/ 483598 w 296"/>
                <a:gd name="T15" fmla="*/ 366169 h 149"/>
                <a:gd name="T16" fmla="*/ 437903 w 296"/>
                <a:gd name="T17" fmla="*/ 354726 h 149"/>
                <a:gd name="T18" fmla="*/ 361746 w 296"/>
                <a:gd name="T19" fmla="*/ 369983 h 149"/>
                <a:gd name="T20" fmla="*/ 266550 w 296"/>
                <a:gd name="T21" fmla="*/ 381426 h 149"/>
                <a:gd name="T22" fmla="*/ 182777 w 296"/>
                <a:gd name="T23" fmla="*/ 408126 h 149"/>
                <a:gd name="T24" fmla="*/ 49502 w 296"/>
                <a:gd name="T25" fmla="*/ 400497 h 149"/>
                <a:gd name="T26" fmla="*/ 0 w 296"/>
                <a:gd name="T27" fmla="*/ 408126 h 149"/>
                <a:gd name="T28" fmla="*/ 41886 w 296"/>
                <a:gd name="T29" fmla="*/ 411940 h 149"/>
                <a:gd name="T30" fmla="*/ 110428 w 296"/>
                <a:gd name="T31" fmla="*/ 415755 h 149"/>
                <a:gd name="T32" fmla="*/ 167546 w 296"/>
                <a:gd name="T33" fmla="*/ 419569 h 149"/>
                <a:gd name="T34" fmla="*/ 209432 w 296"/>
                <a:gd name="T35" fmla="*/ 480597 h 149"/>
                <a:gd name="T36" fmla="*/ 247511 w 296"/>
                <a:gd name="T37" fmla="*/ 476783 h 149"/>
                <a:gd name="T38" fmla="*/ 277973 w 296"/>
                <a:gd name="T39" fmla="*/ 484411 h 149"/>
                <a:gd name="T40" fmla="*/ 316052 w 296"/>
                <a:gd name="T41" fmla="*/ 480597 h 149"/>
                <a:gd name="T42" fmla="*/ 369362 w 296"/>
                <a:gd name="T43" fmla="*/ 480597 h 149"/>
                <a:gd name="T44" fmla="*/ 415056 w 296"/>
                <a:gd name="T45" fmla="*/ 488226 h 149"/>
                <a:gd name="T46" fmla="*/ 456943 w 296"/>
                <a:gd name="T47" fmla="*/ 495854 h 149"/>
                <a:gd name="T48" fmla="*/ 495021 w 296"/>
                <a:gd name="T49" fmla="*/ 507297 h 149"/>
                <a:gd name="T50" fmla="*/ 571178 w 296"/>
                <a:gd name="T51" fmla="*/ 488226 h 149"/>
                <a:gd name="T52" fmla="*/ 609257 w 296"/>
                <a:gd name="T53" fmla="*/ 469154 h 149"/>
                <a:gd name="T54" fmla="*/ 670182 w 296"/>
                <a:gd name="T55" fmla="*/ 480597 h 149"/>
                <a:gd name="T56" fmla="*/ 719685 w 296"/>
                <a:gd name="T57" fmla="*/ 499668 h 149"/>
                <a:gd name="T58" fmla="*/ 708261 w 296"/>
                <a:gd name="T59" fmla="*/ 541625 h 149"/>
                <a:gd name="T60" fmla="*/ 757763 w 296"/>
                <a:gd name="T61" fmla="*/ 530182 h 149"/>
                <a:gd name="T62" fmla="*/ 803457 w 296"/>
                <a:gd name="T63" fmla="*/ 568325 h 149"/>
                <a:gd name="T64" fmla="*/ 868191 w 296"/>
                <a:gd name="T65" fmla="*/ 556882 h 149"/>
                <a:gd name="T66" fmla="*/ 891038 w 296"/>
                <a:gd name="T67" fmla="*/ 541625 h 149"/>
                <a:gd name="T68" fmla="*/ 929117 w 296"/>
                <a:gd name="T69" fmla="*/ 522554 h 149"/>
                <a:gd name="T70" fmla="*/ 971003 w 296"/>
                <a:gd name="T71" fmla="*/ 518740 h 149"/>
                <a:gd name="T72" fmla="*/ 997658 w 296"/>
                <a:gd name="T73" fmla="*/ 533997 h 149"/>
                <a:gd name="T74" fmla="*/ 1035736 w 296"/>
                <a:gd name="T75" fmla="*/ 518740 h 149"/>
                <a:gd name="T76" fmla="*/ 1092854 w 296"/>
                <a:gd name="T77" fmla="*/ 480597 h 149"/>
                <a:gd name="T78" fmla="*/ 1096662 w 296"/>
                <a:gd name="T79" fmla="*/ 442454 h 149"/>
                <a:gd name="T80" fmla="*/ 1123317 w 296"/>
                <a:gd name="T81" fmla="*/ 396683 h 149"/>
                <a:gd name="T82" fmla="*/ 1096662 w 296"/>
                <a:gd name="T83" fmla="*/ 373798 h 149"/>
                <a:gd name="T84" fmla="*/ 1050968 w 296"/>
                <a:gd name="T85" fmla="*/ 354726 h 149"/>
                <a:gd name="T86" fmla="*/ 978619 w 296"/>
                <a:gd name="T87" fmla="*/ 297512 h 149"/>
                <a:gd name="T88" fmla="*/ 891038 w 296"/>
                <a:gd name="T89" fmla="*/ 251741 h 149"/>
                <a:gd name="T90" fmla="*/ 891038 w 296"/>
                <a:gd name="T91" fmla="*/ 186899 h 149"/>
                <a:gd name="T92" fmla="*/ 837728 w 296"/>
                <a:gd name="T93" fmla="*/ 114428 h 149"/>
                <a:gd name="T94" fmla="*/ 780610 w 296"/>
                <a:gd name="T95" fmla="*/ 61028 h 149"/>
                <a:gd name="T96" fmla="*/ 731108 w 296"/>
                <a:gd name="T97" fmla="*/ 26700 h 149"/>
                <a:gd name="T98" fmla="*/ 689222 w 296"/>
                <a:gd name="T99" fmla="*/ 19071 h 149"/>
                <a:gd name="T100" fmla="*/ 620680 w 296"/>
                <a:gd name="T101" fmla="*/ 0 h 14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96" h="149">
                  <a:moveTo>
                    <a:pt x="169" y="9"/>
                  </a:moveTo>
                  <a:cubicBezTo>
                    <a:pt x="169" y="9"/>
                    <a:pt x="168" y="14"/>
                    <a:pt x="167" y="15"/>
                  </a:cubicBezTo>
                  <a:cubicBezTo>
                    <a:pt x="167" y="15"/>
                    <a:pt x="163" y="16"/>
                    <a:pt x="163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58" y="33"/>
                    <a:pt x="164" y="39"/>
                    <a:pt x="165" y="39"/>
                  </a:cubicBezTo>
                  <a:cubicBezTo>
                    <a:pt x="166" y="40"/>
                    <a:pt x="169" y="40"/>
                    <a:pt x="169" y="40"/>
                  </a:cubicBezTo>
                  <a:cubicBezTo>
                    <a:pt x="170" y="40"/>
                    <a:pt x="171" y="43"/>
                    <a:pt x="171" y="44"/>
                  </a:cubicBezTo>
                  <a:cubicBezTo>
                    <a:pt x="172" y="45"/>
                    <a:pt x="174" y="48"/>
                    <a:pt x="174" y="49"/>
                  </a:cubicBezTo>
                  <a:cubicBezTo>
                    <a:pt x="175" y="49"/>
                    <a:pt x="174" y="50"/>
                    <a:pt x="173" y="51"/>
                  </a:cubicBezTo>
                  <a:cubicBezTo>
                    <a:pt x="173" y="52"/>
                    <a:pt x="170" y="58"/>
                    <a:pt x="170" y="60"/>
                  </a:cubicBezTo>
                  <a:cubicBezTo>
                    <a:pt x="169" y="61"/>
                    <a:pt x="167" y="63"/>
                    <a:pt x="167" y="63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5" y="62"/>
                    <a:pt x="161" y="63"/>
                    <a:pt x="160" y="63"/>
                  </a:cubicBezTo>
                  <a:cubicBezTo>
                    <a:pt x="160" y="63"/>
                    <a:pt x="156" y="64"/>
                    <a:pt x="154" y="65"/>
                  </a:cubicBezTo>
                  <a:cubicBezTo>
                    <a:pt x="152" y="65"/>
                    <a:pt x="149" y="68"/>
                    <a:pt x="149" y="68"/>
                  </a:cubicBezTo>
                  <a:cubicBezTo>
                    <a:pt x="149" y="69"/>
                    <a:pt x="146" y="72"/>
                    <a:pt x="146" y="72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46" y="76"/>
                    <a:pt x="141" y="78"/>
                    <a:pt x="140" y="79"/>
                  </a:cubicBezTo>
                  <a:cubicBezTo>
                    <a:pt x="140" y="80"/>
                    <a:pt x="137" y="83"/>
                    <a:pt x="137" y="83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27" y="96"/>
                    <a:pt x="127" y="96"/>
                    <a:pt x="127" y="96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20" y="98"/>
                    <a:pt x="120" y="98"/>
                    <a:pt x="120" y="98"/>
                  </a:cubicBezTo>
                  <a:cubicBezTo>
                    <a:pt x="120" y="98"/>
                    <a:pt x="116" y="94"/>
                    <a:pt x="115" y="93"/>
                  </a:cubicBezTo>
                  <a:cubicBezTo>
                    <a:pt x="115" y="92"/>
                    <a:pt x="107" y="91"/>
                    <a:pt x="107" y="91"/>
                  </a:cubicBezTo>
                  <a:cubicBezTo>
                    <a:pt x="107" y="91"/>
                    <a:pt x="99" y="93"/>
                    <a:pt x="98" y="94"/>
                  </a:cubicBezTo>
                  <a:cubicBezTo>
                    <a:pt x="97" y="94"/>
                    <a:pt x="95" y="97"/>
                    <a:pt x="95" y="97"/>
                  </a:cubicBezTo>
                  <a:cubicBezTo>
                    <a:pt x="94" y="98"/>
                    <a:pt x="90" y="102"/>
                    <a:pt x="90" y="102"/>
                  </a:cubicBezTo>
                  <a:cubicBezTo>
                    <a:pt x="90" y="102"/>
                    <a:pt x="82" y="102"/>
                    <a:pt x="81" y="102"/>
                  </a:cubicBezTo>
                  <a:cubicBezTo>
                    <a:pt x="80" y="101"/>
                    <a:pt x="71" y="100"/>
                    <a:pt x="70" y="100"/>
                  </a:cubicBezTo>
                  <a:cubicBezTo>
                    <a:pt x="70" y="100"/>
                    <a:pt x="60" y="104"/>
                    <a:pt x="59" y="105"/>
                  </a:cubicBezTo>
                  <a:cubicBezTo>
                    <a:pt x="58" y="105"/>
                    <a:pt x="55" y="107"/>
                    <a:pt x="55" y="107"/>
                  </a:cubicBezTo>
                  <a:cubicBezTo>
                    <a:pt x="55" y="107"/>
                    <a:pt x="49" y="107"/>
                    <a:pt x="48" y="107"/>
                  </a:cubicBezTo>
                  <a:cubicBezTo>
                    <a:pt x="48" y="107"/>
                    <a:pt x="38" y="107"/>
                    <a:pt x="38" y="107"/>
                  </a:cubicBezTo>
                  <a:cubicBezTo>
                    <a:pt x="38" y="107"/>
                    <a:pt x="24" y="105"/>
                    <a:pt x="23" y="105"/>
                  </a:cubicBezTo>
                  <a:cubicBezTo>
                    <a:pt x="23" y="105"/>
                    <a:pt x="13" y="105"/>
                    <a:pt x="13" y="105"/>
                  </a:cubicBezTo>
                  <a:cubicBezTo>
                    <a:pt x="13" y="105"/>
                    <a:pt x="9" y="106"/>
                    <a:pt x="9" y="105"/>
                  </a:cubicBezTo>
                  <a:cubicBezTo>
                    <a:pt x="9" y="105"/>
                    <a:pt x="5" y="105"/>
                    <a:pt x="5" y="10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5" y="110"/>
                    <a:pt x="6" y="110"/>
                  </a:cubicBezTo>
                  <a:cubicBezTo>
                    <a:pt x="6" y="110"/>
                    <a:pt x="11" y="108"/>
                    <a:pt x="11" y="108"/>
                  </a:cubicBezTo>
                  <a:cubicBezTo>
                    <a:pt x="11" y="108"/>
                    <a:pt x="16" y="107"/>
                    <a:pt x="18" y="107"/>
                  </a:cubicBezTo>
                  <a:cubicBezTo>
                    <a:pt x="19" y="107"/>
                    <a:pt x="22" y="108"/>
                    <a:pt x="23" y="109"/>
                  </a:cubicBezTo>
                  <a:cubicBezTo>
                    <a:pt x="23" y="109"/>
                    <a:pt x="29" y="109"/>
                    <a:pt x="29" y="109"/>
                  </a:cubicBezTo>
                  <a:cubicBezTo>
                    <a:pt x="29" y="109"/>
                    <a:pt x="34" y="110"/>
                    <a:pt x="34" y="110"/>
                  </a:cubicBezTo>
                  <a:cubicBezTo>
                    <a:pt x="34" y="111"/>
                    <a:pt x="37" y="110"/>
                    <a:pt x="37" y="110"/>
                  </a:cubicBezTo>
                  <a:cubicBezTo>
                    <a:pt x="44" y="110"/>
                    <a:pt x="44" y="110"/>
                    <a:pt x="44" y="110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52" y="116"/>
                    <a:pt x="52" y="116"/>
                    <a:pt x="52" y="116"/>
                  </a:cubicBezTo>
                  <a:cubicBezTo>
                    <a:pt x="52" y="116"/>
                    <a:pt x="54" y="125"/>
                    <a:pt x="55" y="126"/>
                  </a:cubicBezTo>
                  <a:cubicBezTo>
                    <a:pt x="56" y="126"/>
                    <a:pt x="59" y="129"/>
                    <a:pt x="59" y="129"/>
                  </a:cubicBezTo>
                  <a:cubicBezTo>
                    <a:pt x="59" y="129"/>
                    <a:pt x="62" y="128"/>
                    <a:pt x="63" y="128"/>
                  </a:cubicBezTo>
                  <a:cubicBezTo>
                    <a:pt x="63" y="127"/>
                    <a:pt x="64" y="125"/>
                    <a:pt x="65" y="125"/>
                  </a:cubicBezTo>
                  <a:cubicBezTo>
                    <a:pt x="65" y="124"/>
                    <a:pt x="66" y="127"/>
                    <a:pt x="66" y="127"/>
                  </a:cubicBezTo>
                  <a:cubicBezTo>
                    <a:pt x="66" y="128"/>
                    <a:pt x="69" y="130"/>
                    <a:pt x="69" y="130"/>
                  </a:cubicBezTo>
                  <a:cubicBezTo>
                    <a:pt x="73" y="127"/>
                    <a:pt x="73" y="127"/>
                    <a:pt x="73" y="127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77" y="128"/>
                    <a:pt x="79" y="128"/>
                    <a:pt x="80" y="127"/>
                  </a:cubicBezTo>
                  <a:cubicBezTo>
                    <a:pt x="81" y="127"/>
                    <a:pt x="83" y="126"/>
                    <a:pt x="83" y="126"/>
                  </a:cubicBezTo>
                  <a:cubicBezTo>
                    <a:pt x="84" y="126"/>
                    <a:pt x="87" y="125"/>
                    <a:pt x="87" y="125"/>
                  </a:cubicBezTo>
                  <a:cubicBezTo>
                    <a:pt x="88" y="125"/>
                    <a:pt x="91" y="127"/>
                    <a:pt x="91" y="127"/>
                  </a:cubicBezTo>
                  <a:cubicBezTo>
                    <a:pt x="91" y="127"/>
                    <a:pt x="95" y="127"/>
                    <a:pt x="97" y="126"/>
                  </a:cubicBezTo>
                  <a:cubicBezTo>
                    <a:pt x="99" y="126"/>
                    <a:pt x="100" y="125"/>
                    <a:pt x="101" y="124"/>
                  </a:cubicBezTo>
                  <a:cubicBezTo>
                    <a:pt x="101" y="124"/>
                    <a:pt x="104" y="127"/>
                    <a:pt x="105" y="127"/>
                  </a:cubicBezTo>
                  <a:cubicBezTo>
                    <a:pt x="106" y="128"/>
                    <a:pt x="108" y="128"/>
                    <a:pt x="109" y="128"/>
                  </a:cubicBezTo>
                  <a:cubicBezTo>
                    <a:pt x="110" y="128"/>
                    <a:pt x="111" y="130"/>
                    <a:pt x="112" y="131"/>
                  </a:cubicBezTo>
                  <a:cubicBezTo>
                    <a:pt x="113" y="131"/>
                    <a:pt x="115" y="131"/>
                    <a:pt x="117" y="131"/>
                  </a:cubicBezTo>
                  <a:cubicBezTo>
                    <a:pt x="118" y="131"/>
                    <a:pt x="119" y="130"/>
                    <a:pt x="120" y="130"/>
                  </a:cubicBezTo>
                  <a:cubicBezTo>
                    <a:pt x="121" y="130"/>
                    <a:pt x="122" y="133"/>
                    <a:pt x="123" y="133"/>
                  </a:cubicBezTo>
                  <a:cubicBezTo>
                    <a:pt x="123" y="133"/>
                    <a:pt x="125" y="132"/>
                    <a:pt x="125" y="132"/>
                  </a:cubicBezTo>
                  <a:cubicBezTo>
                    <a:pt x="125" y="132"/>
                    <a:pt x="130" y="133"/>
                    <a:pt x="130" y="133"/>
                  </a:cubicBezTo>
                  <a:cubicBezTo>
                    <a:pt x="131" y="133"/>
                    <a:pt x="134" y="131"/>
                    <a:pt x="136" y="130"/>
                  </a:cubicBezTo>
                  <a:cubicBezTo>
                    <a:pt x="137" y="130"/>
                    <a:pt x="144" y="130"/>
                    <a:pt x="146" y="130"/>
                  </a:cubicBezTo>
                  <a:cubicBezTo>
                    <a:pt x="148" y="129"/>
                    <a:pt x="150" y="128"/>
                    <a:pt x="150" y="128"/>
                  </a:cubicBezTo>
                  <a:cubicBezTo>
                    <a:pt x="150" y="128"/>
                    <a:pt x="154" y="129"/>
                    <a:pt x="154" y="129"/>
                  </a:cubicBezTo>
                  <a:cubicBezTo>
                    <a:pt x="155" y="129"/>
                    <a:pt x="156" y="128"/>
                    <a:pt x="157" y="127"/>
                  </a:cubicBezTo>
                  <a:cubicBezTo>
                    <a:pt x="158" y="126"/>
                    <a:pt x="160" y="123"/>
                    <a:pt x="160" y="123"/>
                  </a:cubicBezTo>
                  <a:cubicBezTo>
                    <a:pt x="166" y="125"/>
                    <a:pt x="166" y="125"/>
                    <a:pt x="166" y="125"/>
                  </a:cubicBezTo>
                  <a:cubicBezTo>
                    <a:pt x="170" y="127"/>
                    <a:pt x="170" y="127"/>
                    <a:pt x="170" y="127"/>
                  </a:cubicBezTo>
                  <a:cubicBezTo>
                    <a:pt x="170" y="127"/>
                    <a:pt x="175" y="126"/>
                    <a:pt x="176" y="126"/>
                  </a:cubicBezTo>
                  <a:cubicBezTo>
                    <a:pt x="177" y="125"/>
                    <a:pt x="179" y="123"/>
                    <a:pt x="179" y="123"/>
                  </a:cubicBezTo>
                  <a:cubicBezTo>
                    <a:pt x="182" y="125"/>
                    <a:pt x="182" y="125"/>
                    <a:pt x="182" y="125"/>
                  </a:cubicBezTo>
                  <a:cubicBezTo>
                    <a:pt x="189" y="131"/>
                    <a:pt x="189" y="131"/>
                    <a:pt x="189" y="131"/>
                  </a:cubicBezTo>
                  <a:cubicBezTo>
                    <a:pt x="189" y="131"/>
                    <a:pt x="187" y="136"/>
                    <a:pt x="187" y="137"/>
                  </a:cubicBezTo>
                  <a:cubicBezTo>
                    <a:pt x="186" y="138"/>
                    <a:pt x="183" y="140"/>
                    <a:pt x="183" y="140"/>
                  </a:cubicBezTo>
                  <a:cubicBezTo>
                    <a:pt x="186" y="142"/>
                    <a:pt x="186" y="142"/>
                    <a:pt x="186" y="142"/>
                  </a:cubicBezTo>
                  <a:cubicBezTo>
                    <a:pt x="186" y="142"/>
                    <a:pt x="190" y="136"/>
                    <a:pt x="191" y="135"/>
                  </a:cubicBezTo>
                  <a:cubicBezTo>
                    <a:pt x="192" y="135"/>
                    <a:pt x="194" y="134"/>
                    <a:pt x="194" y="134"/>
                  </a:cubicBezTo>
                  <a:cubicBezTo>
                    <a:pt x="194" y="134"/>
                    <a:pt x="199" y="139"/>
                    <a:pt x="199" y="139"/>
                  </a:cubicBezTo>
                  <a:cubicBezTo>
                    <a:pt x="199" y="140"/>
                    <a:pt x="202" y="146"/>
                    <a:pt x="203" y="147"/>
                  </a:cubicBezTo>
                  <a:cubicBezTo>
                    <a:pt x="203" y="147"/>
                    <a:pt x="208" y="148"/>
                    <a:pt x="208" y="148"/>
                  </a:cubicBezTo>
                  <a:cubicBezTo>
                    <a:pt x="211" y="149"/>
                    <a:pt x="211" y="149"/>
                    <a:pt x="211" y="149"/>
                  </a:cubicBezTo>
                  <a:cubicBezTo>
                    <a:pt x="214" y="148"/>
                    <a:pt x="214" y="148"/>
                    <a:pt x="214" y="148"/>
                  </a:cubicBezTo>
                  <a:cubicBezTo>
                    <a:pt x="214" y="148"/>
                    <a:pt x="221" y="148"/>
                    <a:pt x="222" y="148"/>
                  </a:cubicBezTo>
                  <a:cubicBezTo>
                    <a:pt x="223" y="148"/>
                    <a:pt x="228" y="146"/>
                    <a:pt x="228" y="146"/>
                  </a:cubicBezTo>
                  <a:cubicBezTo>
                    <a:pt x="229" y="145"/>
                    <a:pt x="229" y="144"/>
                    <a:pt x="229" y="144"/>
                  </a:cubicBezTo>
                  <a:cubicBezTo>
                    <a:pt x="231" y="142"/>
                    <a:pt x="231" y="142"/>
                    <a:pt x="231" y="142"/>
                  </a:cubicBezTo>
                  <a:cubicBezTo>
                    <a:pt x="234" y="142"/>
                    <a:pt x="234" y="142"/>
                    <a:pt x="234" y="142"/>
                  </a:cubicBezTo>
                  <a:cubicBezTo>
                    <a:pt x="234" y="142"/>
                    <a:pt x="239" y="142"/>
                    <a:pt x="239" y="141"/>
                  </a:cubicBezTo>
                  <a:cubicBezTo>
                    <a:pt x="239" y="141"/>
                    <a:pt x="241" y="139"/>
                    <a:pt x="241" y="139"/>
                  </a:cubicBezTo>
                  <a:cubicBezTo>
                    <a:pt x="242" y="138"/>
                    <a:pt x="244" y="137"/>
                    <a:pt x="244" y="137"/>
                  </a:cubicBezTo>
                  <a:cubicBezTo>
                    <a:pt x="245" y="137"/>
                    <a:pt x="247" y="138"/>
                    <a:pt x="248" y="138"/>
                  </a:cubicBezTo>
                  <a:cubicBezTo>
                    <a:pt x="249" y="138"/>
                    <a:pt x="251" y="138"/>
                    <a:pt x="252" y="138"/>
                  </a:cubicBezTo>
                  <a:cubicBezTo>
                    <a:pt x="253" y="138"/>
                    <a:pt x="255" y="136"/>
                    <a:pt x="255" y="136"/>
                  </a:cubicBezTo>
                  <a:cubicBezTo>
                    <a:pt x="257" y="136"/>
                    <a:pt x="257" y="136"/>
                    <a:pt x="257" y="136"/>
                  </a:cubicBezTo>
                  <a:cubicBezTo>
                    <a:pt x="259" y="139"/>
                    <a:pt x="259" y="139"/>
                    <a:pt x="259" y="139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267" y="140"/>
                    <a:pt x="267" y="140"/>
                    <a:pt x="267" y="140"/>
                  </a:cubicBezTo>
                  <a:cubicBezTo>
                    <a:pt x="268" y="140"/>
                    <a:pt x="268" y="140"/>
                    <a:pt x="268" y="140"/>
                  </a:cubicBezTo>
                  <a:cubicBezTo>
                    <a:pt x="268" y="139"/>
                    <a:pt x="271" y="137"/>
                    <a:pt x="272" y="136"/>
                  </a:cubicBezTo>
                  <a:cubicBezTo>
                    <a:pt x="272" y="135"/>
                    <a:pt x="275" y="133"/>
                    <a:pt x="276" y="133"/>
                  </a:cubicBezTo>
                  <a:cubicBezTo>
                    <a:pt x="277" y="132"/>
                    <a:pt x="281" y="131"/>
                    <a:pt x="283" y="131"/>
                  </a:cubicBezTo>
                  <a:cubicBezTo>
                    <a:pt x="284" y="130"/>
                    <a:pt x="287" y="126"/>
                    <a:pt x="287" y="126"/>
                  </a:cubicBezTo>
                  <a:cubicBezTo>
                    <a:pt x="288" y="121"/>
                    <a:pt x="288" y="121"/>
                    <a:pt x="288" y="121"/>
                  </a:cubicBezTo>
                  <a:cubicBezTo>
                    <a:pt x="290" y="119"/>
                    <a:pt x="290" y="119"/>
                    <a:pt x="290" y="119"/>
                  </a:cubicBezTo>
                  <a:cubicBezTo>
                    <a:pt x="290" y="119"/>
                    <a:pt x="288" y="117"/>
                    <a:pt x="288" y="116"/>
                  </a:cubicBezTo>
                  <a:cubicBezTo>
                    <a:pt x="288" y="116"/>
                    <a:pt x="289" y="113"/>
                    <a:pt x="289" y="112"/>
                  </a:cubicBezTo>
                  <a:cubicBezTo>
                    <a:pt x="289" y="112"/>
                    <a:pt x="291" y="109"/>
                    <a:pt x="291" y="109"/>
                  </a:cubicBezTo>
                  <a:cubicBezTo>
                    <a:pt x="292" y="108"/>
                    <a:pt x="295" y="104"/>
                    <a:pt x="295" y="104"/>
                  </a:cubicBezTo>
                  <a:cubicBezTo>
                    <a:pt x="295" y="104"/>
                    <a:pt x="296" y="101"/>
                    <a:pt x="296" y="101"/>
                  </a:cubicBezTo>
                  <a:cubicBezTo>
                    <a:pt x="290" y="102"/>
                    <a:pt x="290" y="102"/>
                    <a:pt x="290" y="102"/>
                  </a:cubicBezTo>
                  <a:cubicBezTo>
                    <a:pt x="290" y="102"/>
                    <a:pt x="288" y="99"/>
                    <a:pt x="288" y="98"/>
                  </a:cubicBezTo>
                  <a:cubicBezTo>
                    <a:pt x="287" y="97"/>
                    <a:pt x="286" y="96"/>
                    <a:pt x="286" y="96"/>
                  </a:cubicBezTo>
                  <a:cubicBezTo>
                    <a:pt x="286" y="96"/>
                    <a:pt x="282" y="95"/>
                    <a:pt x="281" y="95"/>
                  </a:cubicBezTo>
                  <a:cubicBezTo>
                    <a:pt x="281" y="95"/>
                    <a:pt x="277" y="94"/>
                    <a:pt x="276" y="93"/>
                  </a:cubicBezTo>
                  <a:cubicBezTo>
                    <a:pt x="276" y="93"/>
                    <a:pt x="271" y="85"/>
                    <a:pt x="271" y="85"/>
                  </a:cubicBezTo>
                  <a:cubicBezTo>
                    <a:pt x="262" y="85"/>
                    <a:pt x="262" y="85"/>
                    <a:pt x="262" y="85"/>
                  </a:cubicBezTo>
                  <a:cubicBezTo>
                    <a:pt x="257" y="78"/>
                    <a:pt x="257" y="78"/>
                    <a:pt x="257" y="78"/>
                  </a:cubicBezTo>
                  <a:cubicBezTo>
                    <a:pt x="257" y="78"/>
                    <a:pt x="243" y="79"/>
                    <a:pt x="242" y="78"/>
                  </a:cubicBezTo>
                  <a:cubicBezTo>
                    <a:pt x="242" y="77"/>
                    <a:pt x="238" y="74"/>
                    <a:pt x="238" y="73"/>
                  </a:cubicBezTo>
                  <a:cubicBezTo>
                    <a:pt x="238" y="72"/>
                    <a:pt x="234" y="66"/>
                    <a:pt x="234" y="66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32" y="55"/>
                    <a:pt x="232" y="55"/>
                    <a:pt x="232" y="55"/>
                  </a:cubicBezTo>
                  <a:cubicBezTo>
                    <a:pt x="234" y="49"/>
                    <a:pt x="234" y="49"/>
                    <a:pt x="234" y="49"/>
                  </a:cubicBezTo>
                  <a:cubicBezTo>
                    <a:pt x="228" y="42"/>
                    <a:pt x="228" y="42"/>
                    <a:pt x="228" y="42"/>
                  </a:cubicBezTo>
                  <a:cubicBezTo>
                    <a:pt x="228" y="42"/>
                    <a:pt x="223" y="38"/>
                    <a:pt x="223" y="37"/>
                  </a:cubicBezTo>
                  <a:cubicBezTo>
                    <a:pt x="222" y="36"/>
                    <a:pt x="221" y="30"/>
                    <a:pt x="220" y="30"/>
                  </a:cubicBezTo>
                  <a:cubicBezTo>
                    <a:pt x="220" y="29"/>
                    <a:pt x="217" y="27"/>
                    <a:pt x="216" y="26"/>
                  </a:cubicBezTo>
                  <a:cubicBezTo>
                    <a:pt x="215" y="25"/>
                    <a:pt x="208" y="20"/>
                    <a:pt x="208" y="20"/>
                  </a:cubicBezTo>
                  <a:cubicBezTo>
                    <a:pt x="205" y="16"/>
                    <a:pt x="205" y="16"/>
                    <a:pt x="205" y="16"/>
                  </a:cubicBezTo>
                  <a:cubicBezTo>
                    <a:pt x="200" y="14"/>
                    <a:pt x="200" y="14"/>
                    <a:pt x="200" y="14"/>
                  </a:cubicBezTo>
                  <a:cubicBezTo>
                    <a:pt x="197" y="11"/>
                    <a:pt x="197" y="11"/>
                    <a:pt x="197" y="11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184" y="5"/>
                    <a:pt x="184" y="5"/>
                    <a:pt x="184" y="5"/>
                  </a:cubicBezTo>
                  <a:cubicBezTo>
                    <a:pt x="181" y="5"/>
                    <a:pt x="181" y="5"/>
                    <a:pt x="181" y="5"/>
                  </a:cubicBezTo>
                  <a:cubicBezTo>
                    <a:pt x="172" y="4"/>
                    <a:pt x="172" y="4"/>
                    <a:pt x="172" y="4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6" y="4"/>
                    <a:pt x="166" y="4"/>
                    <a:pt x="166" y="4"/>
                  </a:cubicBezTo>
                  <a:lnTo>
                    <a:pt x="169" y="9"/>
                  </a:lnTo>
                  <a:close/>
                </a:path>
              </a:pathLst>
            </a:custGeom>
            <a:solidFill>
              <a:srgbClr val="FFC701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374EEEB9-854B-F837-047A-F553485E365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881938" y="1384300"/>
              <a:ext cx="1309687" cy="1039813"/>
            </a:xfrm>
            <a:custGeom>
              <a:avLst/>
              <a:gdLst>
                <a:gd name="T0" fmla="*/ 875663 w 344"/>
                <a:gd name="T1" fmla="*/ 91412 h 273"/>
                <a:gd name="T2" fmla="*/ 917542 w 344"/>
                <a:gd name="T3" fmla="*/ 49515 h 273"/>
                <a:gd name="T4" fmla="*/ 944193 w 344"/>
                <a:gd name="T5" fmla="*/ 68559 h 273"/>
                <a:gd name="T6" fmla="*/ 944193 w 344"/>
                <a:gd name="T7" fmla="*/ 106647 h 273"/>
                <a:gd name="T8" fmla="*/ 909928 w 344"/>
                <a:gd name="T9" fmla="*/ 121883 h 273"/>
                <a:gd name="T10" fmla="*/ 879470 w 344"/>
                <a:gd name="T11" fmla="*/ 110456 h 273"/>
                <a:gd name="T12" fmla="*/ 76145 w 344"/>
                <a:gd name="T13" fmla="*/ 796047 h 273"/>
                <a:gd name="T14" fmla="*/ 57108 w 344"/>
                <a:gd name="T15" fmla="*/ 799856 h 273"/>
                <a:gd name="T16" fmla="*/ 79952 w 344"/>
                <a:gd name="T17" fmla="*/ 811283 h 273"/>
                <a:gd name="T18" fmla="*/ 34265 w 344"/>
                <a:gd name="T19" fmla="*/ 757959 h 273"/>
                <a:gd name="T20" fmla="*/ 38072 w 344"/>
                <a:gd name="T21" fmla="*/ 777003 h 273"/>
                <a:gd name="T22" fmla="*/ 38072 w 344"/>
                <a:gd name="T23" fmla="*/ 765577 h 273"/>
                <a:gd name="T24" fmla="*/ 559663 w 344"/>
                <a:gd name="T25" fmla="*/ 1039813 h 273"/>
                <a:gd name="T26" fmla="*/ 616771 w 344"/>
                <a:gd name="T27" fmla="*/ 940783 h 273"/>
                <a:gd name="T28" fmla="*/ 643422 w 344"/>
                <a:gd name="T29" fmla="*/ 837945 h 273"/>
                <a:gd name="T30" fmla="*/ 788097 w 344"/>
                <a:gd name="T31" fmla="*/ 837945 h 273"/>
                <a:gd name="T32" fmla="*/ 951807 w 344"/>
                <a:gd name="T33" fmla="*/ 818900 h 273"/>
                <a:gd name="T34" fmla="*/ 1081253 w 344"/>
                <a:gd name="T35" fmla="*/ 784621 h 273"/>
                <a:gd name="T36" fmla="*/ 1165012 w 344"/>
                <a:gd name="T37" fmla="*/ 746532 h 273"/>
                <a:gd name="T38" fmla="*/ 1229735 w 344"/>
                <a:gd name="T39" fmla="*/ 677973 h 273"/>
                <a:gd name="T40" fmla="*/ 1302073 w 344"/>
                <a:gd name="T41" fmla="*/ 624650 h 273"/>
                <a:gd name="T42" fmla="*/ 1244964 w 344"/>
                <a:gd name="T43" fmla="*/ 556090 h 273"/>
                <a:gd name="T44" fmla="*/ 1279229 w 344"/>
                <a:gd name="T45" fmla="*/ 487531 h 273"/>
                <a:gd name="T46" fmla="*/ 1233542 w 344"/>
                <a:gd name="T47" fmla="*/ 380884 h 273"/>
                <a:gd name="T48" fmla="*/ 1214506 w 344"/>
                <a:gd name="T49" fmla="*/ 270428 h 273"/>
                <a:gd name="T50" fmla="*/ 1233542 w 344"/>
                <a:gd name="T51" fmla="*/ 156162 h 273"/>
                <a:gd name="T52" fmla="*/ 1203085 w 344"/>
                <a:gd name="T53" fmla="*/ 125692 h 273"/>
                <a:gd name="T54" fmla="*/ 1130747 w 344"/>
                <a:gd name="T55" fmla="*/ 99030 h 273"/>
                <a:gd name="T56" fmla="*/ 1092675 w 344"/>
                <a:gd name="T57" fmla="*/ 60941 h 273"/>
                <a:gd name="T58" fmla="*/ 1012723 w 344"/>
                <a:gd name="T59" fmla="*/ 0 h 273"/>
                <a:gd name="T60" fmla="*/ 955615 w 344"/>
                <a:gd name="T61" fmla="*/ 53324 h 273"/>
                <a:gd name="T62" fmla="*/ 1008916 w 344"/>
                <a:gd name="T63" fmla="*/ 76177 h 273"/>
                <a:gd name="T64" fmla="*/ 978458 w 344"/>
                <a:gd name="T65" fmla="*/ 91412 h 273"/>
                <a:gd name="T66" fmla="*/ 948000 w 344"/>
                <a:gd name="T67" fmla="*/ 110456 h 273"/>
                <a:gd name="T68" fmla="*/ 967036 w 344"/>
                <a:gd name="T69" fmla="*/ 133309 h 273"/>
                <a:gd name="T70" fmla="*/ 917542 w 344"/>
                <a:gd name="T71" fmla="*/ 125692 h 273"/>
                <a:gd name="T72" fmla="*/ 868048 w 344"/>
                <a:gd name="T73" fmla="*/ 129501 h 273"/>
                <a:gd name="T74" fmla="*/ 849012 w 344"/>
                <a:gd name="T75" fmla="*/ 156162 h 273"/>
                <a:gd name="T76" fmla="*/ 856627 w 344"/>
                <a:gd name="T77" fmla="*/ 198060 h 273"/>
                <a:gd name="T78" fmla="*/ 814747 w 344"/>
                <a:gd name="T79" fmla="*/ 152354 h 273"/>
                <a:gd name="T80" fmla="*/ 795711 w 344"/>
                <a:gd name="T81" fmla="*/ 175207 h 273"/>
                <a:gd name="T82" fmla="*/ 666265 w 344"/>
                <a:gd name="T83" fmla="*/ 262810 h 273"/>
                <a:gd name="T84" fmla="*/ 582506 w 344"/>
                <a:gd name="T85" fmla="*/ 262810 h 273"/>
                <a:gd name="T86" fmla="*/ 395952 w 344"/>
                <a:gd name="T87" fmla="*/ 327560 h 273"/>
                <a:gd name="T88" fmla="*/ 335036 w 344"/>
                <a:gd name="T89" fmla="*/ 335178 h 273"/>
                <a:gd name="T90" fmla="*/ 247470 w 344"/>
                <a:gd name="T91" fmla="*/ 388502 h 273"/>
                <a:gd name="T92" fmla="*/ 148482 w 344"/>
                <a:gd name="T93" fmla="*/ 438016 h 273"/>
                <a:gd name="T94" fmla="*/ 41880 w 344"/>
                <a:gd name="T95" fmla="*/ 464678 h 273"/>
                <a:gd name="T96" fmla="*/ 3807 w 344"/>
                <a:gd name="T97" fmla="*/ 548473 h 273"/>
                <a:gd name="T98" fmla="*/ 26651 w 344"/>
                <a:gd name="T99" fmla="*/ 594179 h 273"/>
                <a:gd name="T100" fmla="*/ 60916 w 344"/>
                <a:gd name="T101" fmla="*/ 628458 h 273"/>
                <a:gd name="T102" fmla="*/ 72337 w 344"/>
                <a:gd name="T103" fmla="*/ 677973 h 273"/>
                <a:gd name="T104" fmla="*/ 38072 w 344"/>
                <a:gd name="T105" fmla="*/ 738915 h 273"/>
                <a:gd name="T106" fmla="*/ 83759 w 344"/>
                <a:gd name="T107" fmla="*/ 792238 h 273"/>
                <a:gd name="T108" fmla="*/ 95181 w 344"/>
                <a:gd name="T109" fmla="*/ 841753 h 273"/>
                <a:gd name="T110" fmla="*/ 133253 w 344"/>
                <a:gd name="T111" fmla="*/ 906504 h 273"/>
                <a:gd name="T112" fmla="*/ 194169 w 344"/>
                <a:gd name="T113" fmla="*/ 849371 h 273"/>
                <a:gd name="T114" fmla="*/ 266506 w 344"/>
                <a:gd name="T115" fmla="*/ 796047 h 273"/>
                <a:gd name="T116" fmla="*/ 300771 w 344"/>
                <a:gd name="T117" fmla="*/ 868415 h 273"/>
                <a:gd name="T118" fmla="*/ 304578 w 344"/>
                <a:gd name="T119" fmla="*/ 940783 h 273"/>
                <a:gd name="T120" fmla="*/ 338843 w 344"/>
                <a:gd name="T121" fmla="*/ 971254 h 273"/>
                <a:gd name="T122" fmla="*/ 399759 w 344"/>
                <a:gd name="T123" fmla="*/ 1005533 h 27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44" h="273">
                  <a:moveTo>
                    <a:pt x="231" y="29"/>
                  </a:moveTo>
                  <a:cubicBezTo>
                    <a:pt x="230" y="29"/>
                    <a:pt x="230" y="29"/>
                    <a:pt x="229" y="28"/>
                  </a:cubicBezTo>
                  <a:cubicBezTo>
                    <a:pt x="229" y="28"/>
                    <a:pt x="229" y="27"/>
                    <a:pt x="229" y="27"/>
                  </a:cubicBezTo>
                  <a:cubicBezTo>
                    <a:pt x="229" y="26"/>
                    <a:pt x="229" y="25"/>
                    <a:pt x="229" y="25"/>
                  </a:cubicBezTo>
                  <a:cubicBezTo>
                    <a:pt x="229" y="24"/>
                    <a:pt x="230" y="24"/>
                    <a:pt x="230" y="24"/>
                  </a:cubicBezTo>
                  <a:cubicBezTo>
                    <a:pt x="232" y="22"/>
                    <a:pt x="233" y="19"/>
                    <a:pt x="235" y="18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7" y="17"/>
                    <a:pt x="237" y="17"/>
                    <a:pt x="238" y="17"/>
                  </a:cubicBezTo>
                  <a:cubicBezTo>
                    <a:pt x="238" y="16"/>
                    <a:pt x="239" y="16"/>
                    <a:pt x="239" y="15"/>
                  </a:cubicBezTo>
                  <a:cubicBezTo>
                    <a:pt x="240" y="14"/>
                    <a:pt x="240" y="13"/>
                    <a:pt x="241" y="13"/>
                  </a:cubicBezTo>
                  <a:cubicBezTo>
                    <a:pt x="241" y="11"/>
                    <a:pt x="243" y="10"/>
                    <a:pt x="244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10"/>
                  </a:cubicBezTo>
                  <a:cubicBezTo>
                    <a:pt x="247" y="12"/>
                    <a:pt x="248" y="14"/>
                    <a:pt x="248" y="16"/>
                  </a:cubicBezTo>
                  <a:cubicBezTo>
                    <a:pt x="248" y="17"/>
                    <a:pt x="247" y="18"/>
                    <a:pt x="248" y="18"/>
                  </a:cubicBezTo>
                  <a:cubicBezTo>
                    <a:pt x="248" y="19"/>
                    <a:pt x="248" y="19"/>
                    <a:pt x="249" y="20"/>
                  </a:cubicBezTo>
                  <a:cubicBezTo>
                    <a:pt x="249" y="20"/>
                    <a:pt x="249" y="20"/>
                    <a:pt x="249" y="21"/>
                  </a:cubicBezTo>
                  <a:cubicBezTo>
                    <a:pt x="249" y="23"/>
                    <a:pt x="248" y="24"/>
                    <a:pt x="248" y="26"/>
                  </a:cubicBezTo>
                  <a:cubicBezTo>
                    <a:pt x="248" y="26"/>
                    <a:pt x="247" y="27"/>
                    <a:pt x="247" y="27"/>
                  </a:cubicBezTo>
                  <a:cubicBezTo>
                    <a:pt x="248" y="27"/>
                    <a:pt x="248" y="28"/>
                    <a:pt x="248" y="28"/>
                  </a:cubicBezTo>
                  <a:cubicBezTo>
                    <a:pt x="248" y="29"/>
                    <a:pt x="247" y="29"/>
                    <a:pt x="247" y="29"/>
                  </a:cubicBezTo>
                  <a:cubicBezTo>
                    <a:pt x="245" y="30"/>
                    <a:pt x="246" y="33"/>
                    <a:pt x="244" y="33"/>
                  </a:cubicBezTo>
                  <a:cubicBezTo>
                    <a:pt x="243" y="34"/>
                    <a:pt x="242" y="33"/>
                    <a:pt x="242" y="33"/>
                  </a:cubicBezTo>
                  <a:cubicBezTo>
                    <a:pt x="241" y="32"/>
                    <a:pt x="241" y="32"/>
                    <a:pt x="240" y="32"/>
                  </a:cubicBezTo>
                  <a:cubicBezTo>
                    <a:pt x="240" y="32"/>
                    <a:pt x="239" y="32"/>
                    <a:pt x="239" y="32"/>
                  </a:cubicBezTo>
                  <a:cubicBezTo>
                    <a:pt x="238" y="32"/>
                    <a:pt x="238" y="34"/>
                    <a:pt x="237" y="34"/>
                  </a:cubicBezTo>
                  <a:cubicBezTo>
                    <a:pt x="237" y="34"/>
                    <a:pt x="237" y="34"/>
                    <a:pt x="237" y="34"/>
                  </a:cubicBezTo>
                  <a:cubicBezTo>
                    <a:pt x="236" y="34"/>
                    <a:pt x="234" y="34"/>
                    <a:pt x="234" y="33"/>
                  </a:cubicBezTo>
                  <a:cubicBezTo>
                    <a:pt x="234" y="33"/>
                    <a:pt x="234" y="32"/>
                    <a:pt x="234" y="32"/>
                  </a:cubicBezTo>
                  <a:cubicBezTo>
                    <a:pt x="234" y="31"/>
                    <a:pt x="233" y="29"/>
                    <a:pt x="231" y="29"/>
                  </a:cubicBezTo>
                  <a:close/>
                  <a:moveTo>
                    <a:pt x="22" y="213"/>
                  </a:moveTo>
                  <a:cubicBezTo>
                    <a:pt x="22" y="212"/>
                    <a:pt x="23" y="212"/>
                    <a:pt x="22" y="211"/>
                  </a:cubicBezTo>
                  <a:cubicBezTo>
                    <a:pt x="22" y="210"/>
                    <a:pt x="21" y="210"/>
                    <a:pt x="21" y="210"/>
                  </a:cubicBezTo>
                  <a:cubicBezTo>
                    <a:pt x="21" y="210"/>
                    <a:pt x="21" y="209"/>
                    <a:pt x="20" y="209"/>
                  </a:cubicBezTo>
                  <a:cubicBezTo>
                    <a:pt x="20" y="209"/>
                    <a:pt x="20" y="209"/>
                    <a:pt x="20" y="209"/>
                  </a:cubicBezTo>
                  <a:cubicBezTo>
                    <a:pt x="19" y="209"/>
                    <a:pt x="18" y="208"/>
                    <a:pt x="17" y="208"/>
                  </a:cubicBezTo>
                  <a:cubicBezTo>
                    <a:pt x="16" y="208"/>
                    <a:pt x="16" y="208"/>
                    <a:pt x="15" y="208"/>
                  </a:cubicBezTo>
                  <a:cubicBezTo>
                    <a:pt x="15" y="208"/>
                    <a:pt x="14" y="207"/>
                    <a:pt x="14" y="208"/>
                  </a:cubicBezTo>
                  <a:cubicBezTo>
                    <a:pt x="14" y="208"/>
                    <a:pt x="14" y="209"/>
                    <a:pt x="14" y="209"/>
                  </a:cubicBezTo>
                  <a:cubicBezTo>
                    <a:pt x="14" y="210"/>
                    <a:pt x="15" y="210"/>
                    <a:pt x="15" y="210"/>
                  </a:cubicBezTo>
                  <a:cubicBezTo>
                    <a:pt x="16" y="211"/>
                    <a:pt x="17" y="212"/>
                    <a:pt x="17" y="213"/>
                  </a:cubicBezTo>
                  <a:cubicBezTo>
                    <a:pt x="18" y="213"/>
                    <a:pt x="18" y="213"/>
                    <a:pt x="18" y="214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20" y="215"/>
                    <a:pt x="21" y="214"/>
                    <a:pt x="21" y="214"/>
                  </a:cubicBezTo>
                  <a:cubicBezTo>
                    <a:pt x="21" y="214"/>
                    <a:pt x="21" y="213"/>
                    <a:pt x="21" y="213"/>
                  </a:cubicBezTo>
                  <a:cubicBezTo>
                    <a:pt x="22" y="213"/>
                    <a:pt x="22" y="213"/>
                    <a:pt x="22" y="213"/>
                  </a:cubicBezTo>
                  <a:close/>
                  <a:moveTo>
                    <a:pt x="10" y="201"/>
                  </a:moveTo>
                  <a:cubicBezTo>
                    <a:pt x="10" y="201"/>
                    <a:pt x="10" y="200"/>
                    <a:pt x="10" y="200"/>
                  </a:cubicBezTo>
                  <a:cubicBezTo>
                    <a:pt x="10" y="199"/>
                    <a:pt x="10" y="199"/>
                    <a:pt x="10" y="199"/>
                  </a:cubicBezTo>
                  <a:cubicBezTo>
                    <a:pt x="9" y="199"/>
                    <a:pt x="9" y="199"/>
                    <a:pt x="9" y="199"/>
                  </a:cubicBezTo>
                  <a:cubicBezTo>
                    <a:pt x="9" y="199"/>
                    <a:pt x="9" y="199"/>
                    <a:pt x="9" y="199"/>
                  </a:cubicBezTo>
                  <a:cubicBezTo>
                    <a:pt x="9" y="199"/>
                    <a:pt x="9" y="200"/>
                    <a:pt x="9" y="200"/>
                  </a:cubicBezTo>
                  <a:cubicBezTo>
                    <a:pt x="8" y="201"/>
                    <a:pt x="8" y="202"/>
                    <a:pt x="9" y="203"/>
                  </a:cubicBezTo>
                  <a:cubicBezTo>
                    <a:pt x="9" y="204"/>
                    <a:pt x="9" y="204"/>
                    <a:pt x="9" y="204"/>
                  </a:cubicBezTo>
                  <a:cubicBezTo>
                    <a:pt x="9" y="204"/>
                    <a:pt x="10" y="204"/>
                    <a:pt x="10" y="204"/>
                  </a:cubicBezTo>
                  <a:cubicBezTo>
                    <a:pt x="11" y="204"/>
                    <a:pt x="11" y="204"/>
                    <a:pt x="11" y="204"/>
                  </a:cubicBezTo>
                  <a:cubicBezTo>
                    <a:pt x="11" y="204"/>
                    <a:pt x="11" y="203"/>
                    <a:pt x="11" y="203"/>
                  </a:cubicBezTo>
                  <a:cubicBezTo>
                    <a:pt x="11" y="203"/>
                    <a:pt x="11" y="203"/>
                    <a:pt x="11" y="202"/>
                  </a:cubicBezTo>
                  <a:cubicBezTo>
                    <a:pt x="10" y="202"/>
                    <a:pt x="10" y="202"/>
                    <a:pt x="10" y="202"/>
                  </a:cubicBezTo>
                  <a:cubicBezTo>
                    <a:pt x="10" y="202"/>
                    <a:pt x="10" y="201"/>
                    <a:pt x="10" y="201"/>
                  </a:cubicBezTo>
                  <a:close/>
                  <a:moveTo>
                    <a:pt x="124" y="272"/>
                  </a:moveTo>
                  <a:cubicBezTo>
                    <a:pt x="129" y="269"/>
                    <a:pt x="129" y="269"/>
                    <a:pt x="129" y="269"/>
                  </a:cubicBezTo>
                  <a:cubicBezTo>
                    <a:pt x="132" y="268"/>
                    <a:pt x="132" y="268"/>
                    <a:pt x="132" y="268"/>
                  </a:cubicBezTo>
                  <a:cubicBezTo>
                    <a:pt x="132" y="268"/>
                    <a:pt x="138" y="271"/>
                    <a:pt x="139" y="272"/>
                  </a:cubicBezTo>
                  <a:cubicBezTo>
                    <a:pt x="140" y="272"/>
                    <a:pt x="146" y="273"/>
                    <a:pt x="147" y="273"/>
                  </a:cubicBezTo>
                  <a:cubicBezTo>
                    <a:pt x="147" y="273"/>
                    <a:pt x="152" y="272"/>
                    <a:pt x="152" y="272"/>
                  </a:cubicBezTo>
                  <a:cubicBezTo>
                    <a:pt x="158" y="262"/>
                    <a:pt x="158" y="262"/>
                    <a:pt x="158" y="262"/>
                  </a:cubicBezTo>
                  <a:cubicBezTo>
                    <a:pt x="158" y="262"/>
                    <a:pt x="159" y="254"/>
                    <a:pt x="159" y="254"/>
                  </a:cubicBezTo>
                  <a:cubicBezTo>
                    <a:pt x="160" y="254"/>
                    <a:pt x="162" y="250"/>
                    <a:pt x="162" y="250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53" y="240"/>
                    <a:pt x="153" y="240"/>
                    <a:pt x="153" y="240"/>
                  </a:cubicBezTo>
                  <a:cubicBezTo>
                    <a:pt x="152" y="237"/>
                    <a:pt x="152" y="237"/>
                    <a:pt x="152" y="237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70" y="223"/>
                    <a:pt x="170" y="223"/>
                    <a:pt x="170" y="223"/>
                  </a:cubicBezTo>
                  <a:cubicBezTo>
                    <a:pt x="169" y="220"/>
                    <a:pt x="169" y="220"/>
                    <a:pt x="169" y="220"/>
                  </a:cubicBezTo>
                  <a:cubicBezTo>
                    <a:pt x="174" y="218"/>
                    <a:pt x="174" y="218"/>
                    <a:pt x="174" y="218"/>
                  </a:cubicBezTo>
                  <a:cubicBezTo>
                    <a:pt x="174" y="218"/>
                    <a:pt x="178" y="218"/>
                    <a:pt x="178" y="218"/>
                  </a:cubicBezTo>
                  <a:cubicBezTo>
                    <a:pt x="178" y="219"/>
                    <a:pt x="182" y="218"/>
                    <a:pt x="182" y="218"/>
                  </a:cubicBezTo>
                  <a:cubicBezTo>
                    <a:pt x="182" y="218"/>
                    <a:pt x="192" y="218"/>
                    <a:pt x="192" y="218"/>
                  </a:cubicBezTo>
                  <a:cubicBezTo>
                    <a:pt x="193" y="218"/>
                    <a:pt x="207" y="220"/>
                    <a:pt x="207" y="220"/>
                  </a:cubicBezTo>
                  <a:cubicBezTo>
                    <a:pt x="207" y="220"/>
                    <a:pt x="217" y="220"/>
                    <a:pt x="217" y="220"/>
                  </a:cubicBezTo>
                  <a:cubicBezTo>
                    <a:pt x="218" y="220"/>
                    <a:pt x="224" y="220"/>
                    <a:pt x="224" y="220"/>
                  </a:cubicBezTo>
                  <a:cubicBezTo>
                    <a:pt x="224" y="220"/>
                    <a:pt x="227" y="218"/>
                    <a:pt x="228" y="218"/>
                  </a:cubicBezTo>
                  <a:cubicBezTo>
                    <a:pt x="229" y="217"/>
                    <a:pt x="239" y="213"/>
                    <a:pt x="239" y="213"/>
                  </a:cubicBezTo>
                  <a:cubicBezTo>
                    <a:pt x="240" y="213"/>
                    <a:pt x="249" y="214"/>
                    <a:pt x="250" y="215"/>
                  </a:cubicBezTo>
                  <a:cubicBezTo>
                    <a:pt x="251" y="215"/>
                    <a:pt x="259" y="215"/>
                    <a:pt x="259" y="215"/>
                  </a:cubicBezTo>
                  <a:cubicBezTo>
                    <a:pt x="259" y="215"/>
                    <a:pt x="263" y="211"/>
                    <a:pt x="264" y="210"/>
                  </a:cubicBezTo>
                  <a:cubicBezTo>
                    <a:pt x="264" y="210"/>
                    <a:pt x="266" y="207"/>
                    <a:pt x="267" y="207"/>
                  </a:cubicBezTo>
                  <a:cubicBezTo>
                    <a:pt x="268" y="206"/>
                    <a:pt x="276" y="204"/>
                    <a:pt x="276" y="204"/>
                  </a:cubicBezTo>
                  <a:cubicBezTo>
                    <a:pt x="276" y="204"/>
                    <a:pt x="284" y="205"/>
                    <a:pt x="284" y="206"/>
                  </a:cubicBezTo>
                  <a:cubicBezTo>
                    <a:pt x="285" y="207"/>
                    <a:pt x="289" y="211"/>
                    <a:pt x="289" y="211"/>
                  </a:cubicBezTo>
                  <a:cubicBezTo>
                    <a:pt x="293" y="212"/>
                    <a:pt x="293" y="212"/>
                    <a:pt x="293" y="212"/>
                  </a:cubicBezTo>
                  <a:cubicBezTo>
                    <a:pt x="296" y="209"/>
                    <a:pt x="296" y="209"/>
                    <a:pt x="296" y="209"/>
                  </a:cubicBezTo>
                  <a:cubicBezTo>
                    <a:pt x="303" y="201"/>
                    <a:pt x="303" y="201"/>
                    <a:pt x="303" y="201"/>
                  </a:cubicBezTo>
                  <a:cubicBezTo>
                    <a:pt x="306" y="196"/>
                    <a:pt x="306" y="196"/>
                    <a:pt x="306" y="196"/>
                  </a:cubicBezTo>
                  <a:cubicBezTo>
                    <a:pt x="306" y="196"/>
                    <a:pt x="309" y="193"/>
                    <a:pt x="309" y="192"/>
                  </a:cubicBezTo>
                  <a:cubicBezTo>
                    <a:pt x="310" y="191"/>
                    <a:pt x="315" y="189"/>
                    <a:pt x="315" y="189"/>
                  </a:cubicBezTo>
                  <a:cubicBezTo>
                    <a:pt x="315" y="185"/>
                    <a:pt x="315" y="185"/>
                    <a:pt x="315" y="185"/>
                  </a:cubicBezTo>
                  <a:cubicBezTo>
                    <a:pt x="315" y="185"/>
                    <a:pt x="318" y="182"/>
                    <a:pt x="318" y="181"/>
                  </a:cubicBezTo>
                  <a:cubicBezTo>
                    <a:pt x="318" y="181"/>
                    <a:pt x="321" y="178"/>
                    <a:pt x="323" y="178"/>
                  </a:cubicBezTo>
                  <a:cubicBezTo>
                    <a:pt x="325" y="177"/>
                    <a:pt x="329" y="176"/>
                    <a:pt x="329" y="176"/>
                  </a:cubicBezTo>
                  <a:cubicBezTo>
                    <a:pt x="330" y="176"/>
                    <a:pt x="334" y="175"/>
                    <a:pt x="334" y="175"/>
                  </a:cubicBezTo>
                  <a:cubicBezTo>
                    <a:pt x="336" y="176"/>
                    <a:pt x="336" y="176"/>
                    <a:pt x="336" y="176"/>
                  </a:cubicBezTo>
                  <a:cubicBezTo>
                    <a:pt x="336" y="176"/>
                    <a:pt x="338" y="174"/>
                    <a:pt x="339" y="173"/>
                  </a:cubicBezTo>
                  <a:cubicBezTo>
                    <a:pt x="339" y="171"/>
                    <a:pt x="342" y="165"/>
                    <a:pt x="342" y="164"/>
                  </a:cubicBezTo>
                  <a:cubicBezTo>
                    <a:pt x="343" y="163"/>
                    <a:pt x="344" y="162"/>
                    <a:pt x="343" y="162"/>
                  </a:cubicBezTo>
                  <a:cubicBezTo>
                    <a:pt x="343" y="161"/>
                    <a:pt x="341" y="158"/>
                    <a:pt x="340" y="157"/>
                  </a:cubicBezTo>
                  <a:cubicBezTo>
                    <a:pt x="340" y="156"/>
                    <a:pt x="339" y="153"/>
                    <a:pt x="338" y="153"/>
                  </a:cubicBezTo>
                  <a:cubicBezTo>
                    <a:pt x="338" y="153"/>
                    <a:pt x="335" y="153"/>
                    <a:pt x="334" y="152"/>
                  </a:cubicBezTo>
                  <a:cubicBezTo>
                    <a:pt x="333" y="152"/>
                    <a:pt x="327" y="146"/>
                    <a:pt x="327" y="146"/>
                  </a:cubicBezTo>
                  <a:cubicBezTo>
                    <a:pt x="327" y="139"/>
                    <a:pt x="327" y="139"/>
                    <a:pt x="327" y="139"/>
                  </a:cubicBezTo>
                  <a:cubicBezTo>
                    <a:pt x="325" y="135"/>
                    <a:pt x="325" y="135"/>
                    <a:pt x="325" y="135"/>
                  </a:cubicBezTo>
                  <a:cubicBezTo>
                    <a:pt x="325" y="129"/>
                    <a:pt x="325" y="129"/>
                    <a:pt x="325" y="129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32" y="129"/>
                    <a:pt x="336" y="128"/>
                    <a:pt x="336" y="128"/>
                  </a:cubicBezTo>
                  <a:cubicBezTo>
                    <a:pt x="337" y="127"/>
                    <a:pt x="338" y="122"/>
                    <a:pt x="338" y="122"/>
                  </a:cubicBezTo>
                  <a:cubicBezTo>
                    <a:pt x="335" y="117"/>
                    <a:pt x="335" y="117"/>
                    <a:pt x="335" y="117"/>
                  </a:cubicBezTo>
                  <a:cubicBezTo>
                    <a:pt x="332" y="113"/>
                    <a:pt x="332" y="113"/>
                    <a:pt x="332" y="113"/>
                  </a:cubicBezTo>
                  <a:cubicBezTo>
                    <a:pt x="332" y="113"/>
                    <a:pt x="326" y="110"/>
                    <a:pt x="325" y="109"/>
                  </a:cubicBezTo>
                  <a:cubicBezTo>
                    <a:pt x="325" y="108"/>
                    <a:pt x="324" y="100"/>
                    <a:pt x="324" y="100"/>
                  </a:cubicBezTo>
                  <a:cubicBezTo>
                    <a:pt x="324" y="100"/>
                    <a:pt x="317" y="94"/>
                    <a:pt x="317" y="94"/>
                  </a:cubicBezTo>
                  <a:cubicBezTo>
                    <a:pt x="317" y="94"/>
                    <a:pt x="318" y="91"/>
                    <a:pt x="318" y="90"/>
                  </a:cubicBezTo>
                  <a:cubicBezTo>
                    <a:pt x="318" y="90"/>
                    <a:pt x="319" y="86"/>
                    <a:pt x="319" y="86"/>
                  </a:cubicBezTo>
                  <a:cubicBezTo>
                    <a:pt x="319" y="86"/>
                    <a:pt x="316" y="75"/>
                    <a:pt x="316" y="75"/>
                  </a:cubicBezTo>
                  <a:cubicBezTo>
                    <a:pt x="319" y="71"/>
                    <a:pt x="319" y="71"/>
                    <a:pt x="319" y="71"/>
                  </a:cubicBezTo>
                  <a:cubicBezTo>
                    <a:pt x="326" y="66"/>
                    <a:pt x="326" y="66"/>
                    <a:pt x="326" y="66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24" y="60"/>
                    <a:pt x="326" y="56"/>
                    <a:pt x="326" y="55"/>
                  </a:cubicBezTo>
                  <a:cubicBezTo>
                    <a:pt x="326" y="55"/>
                    <a:pt x="324" y="45"/>
                    <a:pt x="324" y="45"/>
                  </a:cubicBezTo>
                  <a:cubicBezTo>
                    <a:pt x="324" y="45"/>
                    <a:pt x="324" y="41"/>
                    <a:pt x="324" y="41"/>
                  </a:cubicBezTo>
                  <a:cubicBezTo>
                    <a:pt x="323" y="40"/>
                    <a:pt x="321" y="39"/>
                    <a:pt x="321" y="39"/>
                  </a:cubicBezTo>
                  <a:cubicBezTo>
                    <a:pt x="320" y="39"/>
                    <a:pt x="318" y="38"/>
                    <a:pt x="318" y="38"/>
                  </a:cubicBezTo>
                  <a:cubicBezTo>
                    <a:pt x="317" y="37"/>
                    <a:pt x="318" y="36"/>
                    <a:pt x="318" y="36"/>
                  </a:cubicBezTo>
                  <a:cubicBezTo>
                    <a:pt x="318" y="35"/>
                    <a:pt x="319" y="34"/>
                    <a:pt x="319" y="34"/>
                  </a:cubicBezTo>
                  <a:cubicBezTo>
                    <a:pt x="316" y="33"/>
                    <a:pt x="316" y="33"/>
                    <a:pt x="316" y="33"/>
                  </a:cubicBezTo>
                  <a:cubicBezTo>
                    <a:pt x="316" y="33"/>
                    <a:pt x="311" y="34"/>
                    <a:pt x="311" y="34"/>
                  </a:cubicBezTo>
                  <a:cubicBezTo>
                    <a:pt x="311" y="35"/>
                    <a:pt x="309" y="36"/>
                    <a:pt x="309" y="36"/>
                  </a:cubicBezTo>
                  <a:cubicBezTo>
                    <a:pt x="309" y="36"/>
                    <a:pt x="305" y="35"/>
                    <a:pt x="304" y="34"/>
                  </a:cubicBezTo>
                  <a:cubicBezTo>
                    <a:pt x="304" y="34"/>
                    <a:pt x="297" y="28"/>
                    <a:pt x="297" y="28"/>
                  </a:cubicBezTo>
                  <a:cubicBezTo>
                    <a:pt x="297" y="26"/>
                    <a:pt x="297" y="26"/>
                    <a:pt x="297" y="26"/>
                  </a:cubicBezTo>
                  <a:cubicBezTo>
                    <a:pt x="296" y="25"/>
                    <a:pt x="296" y="25"/>
                    <a:pt x="296" y="25"/>
                  </a:cubicBezTo>
                  <a:cubicBezTo>
                    <a:pt x="296" y="25"/>
                    <a:pt x="295" y="23"/>
                    <a:pt x="295" y="22"/>
                  </a:cubicBezTo>
                  <a:cubicBezTo>
                    <a:pt x="295" y="21"/>
                    <a:pt x="294" y="19"/>
                    <a:pt x="293" y="18"/>
                  </a:cubicBezTo>
                  <a:cubicBezTo>
                    <a:pt x="293" y="18"/>
                    <a:pt x="291" y="17"/>
                    <a:pt x="290" y="17"/>
                  </a:cubicBezTo>
                  <a:cubicBezTo>
                    <a:pt x="289" y="16"/>
                    <a:pt x="287" y="16"/>
                    <a:pt x="287" y="16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3" y="10"/>
                    <a:pt x="277" y="6"/>
                    <a:pt x="277" y="6"/>
                  </a:cubicBezTo>
                  <a:cubicBezTo>
                    <a:pt x="276" y="5"/>
                    <a:pt x="275" y="5"/>
                    <a:pt x="273" y="5"/>
                  </a:cubicBezTo>
                  <a:cubicBezTo>
                    <a:pt x="270" y="5"/>
                    <a:pt x="270" y="4"/>
                    <a:pt x="269" y="3"/>
                  </a:cubicBezTo>
                  <a:cubicBezTo>
                    <a:pt x="268" y="2"/>
                    <a:pt x="267" y="0"/>
                    <a:pt x="266" y="0"/>
                  </a:cubicBezTo>
                  <a:cubicBezTo>
                    <a:pt x="265" y="0"/>
                    <a:pt x="265" y="1"/>
                    <a:pt x="264" y="2"/>
                  </a:cubicBezTo>
                  <a:cubicBezTo>
                    <a:pt x="262" y="3"/>
                    <a:pt x="261" y="2"/>
                    <a:pt x="261" y="3"/>
                  </a:cubicBezTo>
                  <a:cubicBezTo>
                    <a:pt x="260" y="3"/>
                    <a:pt x="260" y="6"/>
                    <a:pt x="259" y="8"/>
                  </a:cubicBezTo>
                  <a:cubicBezTo>
                    <a:pt x="259" y="9"/>
                    <a:pt x="255" y="9"/>
                    <a:pt x="254" y="10"/>
                  </a:cubicBezTo>
                  <a:cubicBezTo>
                    <a:pt x="253" y="10"/>
                    <a:pt x="252" y="12"/>
                    <a:pt x="251" y="14"/>
                  </a:cubicBezTo>
                  <a:cubicBezTo>
                    <a:pt x="249" y="15"/>
                    <a:pt x="250" y="18"/>
                    <a:pt x="251" y="20"/>
                  </a:cubicBezTo>
                  <a:cubicBezTo>
                    <a:pt x="251" y="22"/>
                    <a:pt x="254" y="22"/>
                    <a:pt x="255" y="22"/>
                  </a:cubicBezTo>
                  <a:cubicBezTo>
                    <a:pt x="256" y="23"/>
                    <a:pt x="258" y="21"/>
                    <a:pt x="259" y="21"/>
                  </a:cubicBezTo>
                  <a:cubicBezTo>
                    <a:pt x="260" y="22"/>
                    <a:pt x="260" y="23"/>
                    <a:pt x="261" y="23"/>
                  </a:cubicBezTo>
                  <a:cubicBezTo>
                    <a:pt x="263" y="22"/>
                    <a:pt x="264" y="21"/>
                    <a:pt x="265" y="20"/>
                  </a:cubicBezTo>
                  <a:cubicBezTo>
                    <a:pt x="266" y="18"/>
                    <a:pt x="266" y="20"/>
                    <a:pt x="267" y="22"/>
                  </a:cubicBezTo>
                  <a:cubicBezTo>
                    <a:pt x="267" y="23"/>
                    <a:pt x="265" y="23"/>
                    <a:pt x="264" y="24"/>
                  </a:cubicBezTo>
                  <a:cubicBezTo>
                    <a:pt x="262" y="24"/>
                    <a:pt x="263" y="24"/>
                    <a:pt x="261" y="25"/>
                  </a:cubicBezTo>
                  <a:cubicBezTo>
                    <a:pt x="261" y="25"/>
                    <a:pt x="260" y="25"/>
                    <a:pt x="260" y="25"/>
                  </a:cubicBezTo>
                  <a:cubicBezTo>
                    <a:pt x="259" y="25"/>
                    <a:pt x="257" y="24"/>
                    <a:pt x="257" y="24"/>
                  </a:cubicBezTo>
                  <a:cubicBezTo>
                    <a:pt x="257" y="24"/>
                    <a:pt x="255" y="25"/>
                    <a:pt x="254" y="25"/>
                  </a:cubicBezTo>
                  <a:cubicBezTo>
                    <a:pt x="253" y="25"/>
                    <a:pt x="252" y="24"/>
                    <a:pt x="252" y="24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251" y="25"/>
                    <a:pt x="251" y="27"/>
                    <a:pt x="251" y="27"/>
                  </a:cubicBezTo>
                  <a:cubicBezTo>
                    <a:pt x="251" y="28"/>
                    <a:pt x="250" y="28"/>
                    <a:pt x="249" y="29"/>
                  </a:cubicBezTo>
                  <a:cubicBezTo>
                    <a:pt x="249" y="29"/>
                    <a:pt x="249" y="30"/>
                    <a:pt x="249" y="30"/>
                  </a:cubicBezTo>
                  <a:cubicBezTo>
                    <a:pt x="249" y="30"/>
                    <a:pt x="249" y="31"/>
                    <a:pt x="249" y="32"/>
                  </a:cubicBezTo>
                  <a:cubicBezTo>
                    <a:pt x="250" y="32"/>
                    <a:pt x="251" y="32"/>
                    <a:pt x="252" y="32"/>
                  </a:cubicBezTo>
                  <a:cubicBezTo>
                    <a:pt x="252" y="31"/>
                    <a:pt x="254" y="31"/>
                    <a:pt x="255" y="32"/>
                  </a:cubicBezTo>
                  <a:cubicBezTo>
                    <a:pt x="256" y="33"/>
                    <a:pt x="255" y="34"/>
                    <a:pt x="254" y="35"/>
                  </a:cubicBezTo>
                  <a:cubicBezTo>
                    <a:pt x="252" y="35"/>
                    <a:pt x="252" y="35"/>
                    <a:pt x="251" y="35"/>
                  </a:cubicBezTo>
                  <a:cubicBezTo>
                    <a:pt x="249" y="34"/>
                    <a:pt x="249" y="34"/>
                    <a:pt x="248" y="34"/>
                  </a:cubicBezTo>
                  <a:cubicBezTo>
                    <a:pt x="248" y="34"/>
                    <a:pt x="247" y="35"/>
                    <a:pt x="246" y="36"/>
                  </a:cubicBezTo>
                  <a:cubicBezTo>
                    <a:pt x="245" y="37"/>
                    <a:pt x="245" y="36"/>
                    <a:pt x="244" y="35"/>
                  </a:cubicBezTo>
                  <a:cubicBezTo>
                    <a:pt x="242" y="35"/>
                    <a:pt x="242" y="34"/>
                    <a:pt x="241" y="33"/>
                  </a:cubicBezTo>
                  <a:cubicBezTo>
                    <a:pt x="240" y="33"/>
                    <a:pt x="240" y="34"/>
                    <a:pt x="240" y="35"/>
                  </a:cubicBezTo>
                  <a:cubicBezTo>
                    <a:pt x="240" y="36"/>
                    <a:pt x="239" y="37"/>
                    <a:pt x="238" y="38"/>
                  </a:cubicBezTo>
                  <a:cubicBezTo>
                    <a:pt x="237" y="39"/>
                    <a:pt x="237" y="39"/>
                    <a:pt x="236" y="39"/>
                  </a:cubicBezTo>
                  <a:cubicBezTo>
                    <a:pt x="234" y="40"/>
                    <a:pt x="233" y="39"/>
                    <a:pt x="232" y="38"/>
                  </a:cubicBezTo>
                  <a:cubicBezTo>
                    <a:pt x="232" y="38"/>
                    <a:pt x="229" y="35"/>
                    <a:pt x="228" y="34"/>
                  </a:cubicBezTo>
                  <a:cubicBezTo>
                    <a:pt x="228" y="33"/>
                    <a:pt x="225" y="30"/>
                    <a:pt x="225" y="30"/>
                  </a:cubicBezTo>
                  <a:cubicBezTo>
                    <a:pt x="224" y="29"/>
                    <a:pt x="223" y="31"/>
                    <a:pt x="222" y="32"/>
                  </a:cubicBezTo>
                  <a:cubicBezTo>
                    <a:pt x="220" y="33"/>
                    <a:pt x="216" y="34"/>
                    <a:pt x="215" y="35"/>
                  </a:cubicBezTo>
                  <a:cubicBezTo>
                    <a:pt x="215" y="36"/>
                    <a:pt x="216" y="37"/>
                    <a:pt x="218" y="38"/>
                  </a:cubicBezTo>
                  <a:cubicBezTo>
                    <a:pt x="220" y="40"/>
                    <a:pt x="221" y="40"/>
                    <a:pt x="223" y="41"/>
                  </a:cubicBezTo>
                  <a:cubicBezTo>
                    <a:pt x="224" y="41"/>
                    <a:pt x="223" y="40"/>
                    <a:pt x="223" y="39"/>
                  </a:cubicBezTo>
                  <a:cubicBezTo>
                    <a:pt x="223" y="37"/>
                    <a:pt x="225" y="39"/>
                    <a:pt x="225" y="40"/>
                  </a:cubicBezTo>
                  <a:cubicBezTo>
                    <a:pt x="225" y="41"/>
                    <a:pt x="225" y="42"/>
                    <a:pt x="224" y="42"/>
                  </a:cubicBezTo>
                  <a:cubicBezTo>
                    <a:pt x="224" y="43"/>
                    <a:pt x="225" y="45"/>
                    <a:pt x="225" y="46"/>
                  </a:cubicBezTo>
                  <a:cubicBezTo>
                    <a:pt x="226" y="47"/>
                    <a:pt x="226" y="51"/>
                    <a:pt x="225" y="52"/>
                  </a:cubicBezTo>
                  <a:cubicBezTo>
                    <a:pt x="225" y="53"/>
                    <a:pt x="224" y="52"/>
                    <a:pt x="224" y="51"/>
                  </a:cubicBezTo>
                  <a:cubicBezTo>
                    <a:pt x="223" y="50"/>
                    <a:pt x="224" y="48"/>
                    <a:pt x="223" y="47"/>
                  </a:cubicBezTo>
                  <a:cubicBezTo>
                    <a:pt x="223" y="46"/>
                    <a:pt x="222" y="45"/>
                    <a:pt x="221" y="45"/>
                  </a:cubicBezTo>
                  <a:cubicBezTo>
                    <a:pt x="220" y="44"/>
                    <a:pt x="218" y="43"/>
                    <a:pt x="217" y="42"/>
                  </a:cubicBezTo>
                  <a:cubicBezTo>
                    <a:pt x="216" y="42"/>
                    <a:pt x="214" y="40"/>
                    <a:pt x="214" y="40"/>
                  </a:cubicBezTo>
                  <a:cubicBezTo>
                    <a:pt x="214" y="40"/>
                    <a:pt x="214" y="41"/>
                    <a:pt x="215" y="43"/>
                  </a:cubicBezTo>
                  <a:cubicBezTo>
                    <a:pt x="216" y="45"/>
                    <a:pt x="214" y="45"/>
                    <a:pt x="214" y="46"/>
                  </a:cubicBezTo>
                  <a:cubicBezTo>
                    <a:pt x="213" y="47"/>
                    <a:pt x="212" y="48"/>
                    <a:pt x="211" y="48"/>
                  </a:cubicBezTo>
                  <a:cubicBezTo>
                    <a:pt x="211" y="48"/>
                    <a:pt x="211" y="46"/>
                    <a:pt x="210" y="45"/>
                  </a:cubicBezTo>
                  <a:cubicBezTo>
                    <a:pt x="210" y="45"/>
                    <a:pt x="210" y="45"/>
                    <a:pt x="209" y="46"/>
                  </a:cubicBezTo>
                  <a:cubicBezTo>
                    <a:pt x="209" y="47"/>
                    <a:pt x="203" y="54"/>
                    <a:pt x="202" y="56"/>
                  </a:cubicBezTo>
                  <a:cubicBezTo>
                    <a:pt x="201" y="58"/>
                    <a:pt x="196" y="62"/>
                    <a:pt x="194" y="64"/>
                  </a:cubicBezTo>
                  <a:cubicBezTo>
                    <a:pt x="192" y="65"/>
                    <a:pt x="188" y="67"/>
                    <a:pt x="186" y="68"/>
                  </a:cubicBezTo>
                  <a:cubicBezTo>
                    <a:pt x="183" y="68"/>
                    <a:pt x="179" y="69"/>
                    <a:pt x="178" y="69"/>
                  </a:cubicBezTo>
                  <a:cubicBezTo>
                    <a:pt x="177" y="69"/>
                    <a:pt x="176" y="69"/>
                    <a:pt x="175" y="69"/>
                  </a:cubicBezTo>
                  <a:cubicBezTo>
                    <a:pt x="175" y="69"/>
                    <a:pt x="174" y="68"/>
                    <a:pt x="174" y="67"/>
                  </a:cubicBezTo>
                  <a:cubicBezTo>
                    <a:pt x="173" y="67"/>
                    <a:pt x="171" y="67"/>
                    <a:pt x="170" y="67"/>
                  </a:cubicBezTo>
                  <a:cubicBezTo>
                    <a:pt x="169" y="67"/>
                    <a:pt x="168" y="68"/>
                    <a:pt x="168" y="68"/>
                  </a:cubicBezTo>
                  <a:cubicBezTo>
                    <a:pt x="168" y="68"/>
                    <a:pt x="161" y="69"/>
                    <a:pt x="158" y="69"/>
                  </a:cubicBezTo>
                  <a:cubicBezTo>
                    <a:pt x="156" y="70"/>
                    <a:pt x="155" y="69"/>
                    <a:pt x="153" y="69"/>
                  </a:cubicBezTo>
                  <a:cubicBezTo>
                    <a:pt x="151" y="69"/>
                    <a:pt x="147" y="69"/>
                    <a:pt x="146" y="69"/>
                  </a:cubicBezTo>
                  <a:cubicBezTo>
                    <a:pt x="144" y="68"/>
                    <a:pt x="144" y="68"/>
                    <a:pt x="142" y="68"/>
                  </a:cubicBezTo>
                  <a:cubicBezTo>
                    <a:pt x="140" y="68"/>
                    <a:pt x="140" y="69"/>
                    <a:pt x="139" y="69"/>
                  </a:cubicBezTo>
                  <a:cubicBezTo>
                    <a:pt x="138" y="70"/>
                    <a:pt x="117" y="83"/>
                    <a:pt x="114" y="84"/>
                  </a:cubicBezTo>
                  <a:cubicBezTo>
                    <a:pt x="111" y="85"/>
                    <a:pt x="108" y="85"/>
                    <a:pt x="104" y="86"/>
                  </a:cubicBezTo>
                  <a:cubicBezTo>
                    <a:pt x="99" y="86"/>
                    <a:pt x="99" y="85"/>
                    <a:pt x="97" y="85"/>
                  </a:cubicBezTo>
                  <a:cubicBezTo>
                    <a:pt x="96" y="85"/>
                    <a:pt x="97" y="88"/>
                    <a:pt x="97" y="89"/>
                  </a:cubicBezTo>
                  <a:cubicBezTo>
                    <a:pt x="96" y="91"/>
                    <a:pt x="95" y="90"/>
                    <a:pt x="94" y="89"/>
                  </a:cubicBezTo>
                  <a:cubicBezTo>
                    <a:pt x="93" y="88"/>
                    <a:pt x="91" y="87"/>
                    <a:pt x="90" y="86"/>
                  </a:cubicBezTo>
                  <a:cubicBezTo>
                    <a:pt x="89" y="86"/>
                    <a:pt x="89" y="87"/>
                    <a:pt x="88" y="88"/>
                  </a:cubicBezTo>
                  <a:cubicBezTo>
                    <a:pt x="86" y="89"/>
                    <a:pt x="84" y="90"/>
                    <a:pt x="82" y="91"/>
                  </a:cubicBezTo>
                  <a:cubicBezTo>
                    <a:pt x="80" y="92"/>
                    <a:pt x="78" y="92"/>
                    <a:pt x="76" y="92"/>
                  </a:cubicBezTo>
                  <a:cubicBezTo>
                    <a:pt x="74" y="93"/>
                    <a:pt x="72" y="94"/>
                    <a:pt x="70" y="95"/>
                  </a:cubicBezTo>
                  <a:cubicBezTo>
                    <a:pt x="68" y="97"/>
                    <a:pt x="69" y="96"/>
                    <a:pt x="69" y="96"/>
                  </a:cubicBezTo>
                  <a:cubicBezTo>
                    <a:pt x="68" y="97"/>
                    <a:pt x="66" y="101"/>
                    <a:pt x="65" y="102"/>
                  </a:cubicBezTo>
                  <a:cubicBezTo>
                    <a:pt x="63" y="104"/>
                    <a:pt x="60" y="106"/>
                    <a:pt x="58" y="107"/>
                  </a:cubicBezTo>
                  <a:cubicBezTo>
                    <a:pt x="55" y="109"/>
                    <a:pt x="51" y="110"/>
                    <a:pt x="50" y="111"/>
                  </a:cubicBezTo>
                  <a:cubicBezTo>
                    <a:pt x="50" y="111"/>
                    <a:pt x="47" y="111"/>
                    <a:pt x="46" y="111"/>
                  </a:cubicBezTo>
                  <a:cubicBezTo>
                    <a:pt x="46" y="111"/>
                    <a:pt x="43" y="113"/>
                    <a:pt x="43" y="113"/>
                  </a:cubicBezTo>
                  <a:cubicBezTo>
                    <a:pt x="42" y="114"/>
                    <a:pt x="39" y="115"/>
                    <a:pt x="39" y="115"/>
                  </a:cubicBezTo>
                  <a:cubicBezTo>
                    <a:pt x="37" y="114"/>
                    <a:pt x="35" y="115"/>
                    <a:pt x="34" y="117"/>
                  </a:cubicBezTo>
                  <a:cubicBezTo>
                    <a:pt x="32" y="118"/>
                    <a:pt x="31" y="120"/>
                    <a:pt x="29" y="120"/>
                  </a:cubicBezTo>
                  <a:cubicBezTo>
                    <a:pt x="28" y="121"/>
                    <a:pt x="26" y="121"/>
                    <a:pt x="25" y="121"/>
                  </a:cubicBezTo>
                  <a:cubicBezTo>
                    <a:pt x="21" y="121"/>
                    <a:pt x="16" y="121"/>
                    <a:pt x="12" y="122"/>
                  </a:cubicBezTo>
                  <a:cubicBezTo>
                    <a:pt x="11" y="122"/>
                    <a:pt x="11" y="122"/>
                    <a:pt x="11" y="122"/>
                  </a:cubicBezTo>
                  <a:cubicBezTo>
                    <a:pt x="10" y="122"/>
                    <a:pt x="10" y="122"/>
                    <a:pt x="10" y="123"/>
                  </a:cubicBezTo>
                  <a:cubicBezTo>
                    <a:pt x="8" y="125"/>
                    <a:pt x="6" y="127"/>
                    <a:pt x="4" y="129"/>
                  </a:cubicBezTo>
                  <a:cubicBezTo>
                    <a:pt x="3" y="130"/>
                    <a:pt x="2" y="131"/>
                    <a:pt x="2" y="132"/>
                  </a:cubicBezTo>
                  <a:cubicBezTo>
                    <a:pt x="2" y="133"/>
                    <a:pt x="1" y="134"/>
                    <a:pt x="1" y="135"/>
                  </a:cubicBezTo>
                  <a:cubicBezTo>
                    <a:pt x="1" y="138"/>
                    <a:pt x="1" y="141"/>
                    <a:pt x="1" y="144"/>
                  </a:cubicBezTo>
                  <a:cubicBezTo>
                    <a:pt x="1" y="145"/>
                    <a:pt x="0" y="145"/>
                    <a:pt x="0" y="146"/>
                  </a:cubicBezTo>
                  <a:cubicBezTo>
                    <a:pt x="0" y="146"/>
                    <a:pt x="0" y="147"/>
                    <a:pt x="0" y="147"/>
                  </a:cubicBezTo>
                  <a:cubicBezTo>
                    <a:pt x="1" y="149"/>
                    <a:pt x="2" y="151"/>
                    <a:pt x="3" y="153"/>
                  </a:cubicBezTo>
                  <a:cubicBezTo>
                    <a:pt x="3" y="154"/>
                    <a:pt x="3" y="155"/>
                    <a:pt x="4" y="156"/>
                  </a:cubicBezTo>
                  <a:cubicBezTo>
                    <a:pt x="5" y="156"/>
                    <a:pt x="6" y="156"/>
                    <a:pt x="7" y="156"/>
                  </a:cubicBezTo>
                  <a:cubicBezTo>
                    <a:pt x="9" y="156"/>
                    <a:pt x="10" y="158"/>
                    <a:pt x="11" y="158"/>
                  </a:cubicBezTo>
                  <a:cubicBezTo>
                    <a:pt x="12" y="159"/>
                    <a:pt x="13" y="159"/>
                    <a:pt x="14" y="160"/>
                  </a:cubicBezTo>
                  <a:cubicBezTo>
                    <a:pt x="15" y="160"/>
                    <a:pt x="15" y="160"/>
                    <a:pt x="15" y="160"/>
                  </a:cubicBezTo>
                  <a:cubicBezTo>
                    <a:pt x="15" y="161"/>
                    <a:pt x="14" y="162"/>
                    <a:pt x="14" y="163"/>
                  </a:cubicBezTo>
                  <a:cubicBezTo>
                    <a:pt x="14" y="164"/>
                    <a:pt x="15" y="164"/>
                    <a:pt x="16" y="165"/>
                  </a:cubicBezTo>
                  <a:cubicBezTo>
                    <a:pt x="16" y="166"/>
                    <a:pt x="16" y="166"/>
                    <a:pt x="16" y="167"/>
                  </a:cubicBezTo>
                  <a:cubicBezTo>
                    <a:pt x="17" y="168"/>
                    <a:pt x="17" y="169"/>
                    <a:pt x="18" y="170"/>
                  </a:cubicBezTo>
                  <a:cubicBezTo>
                    <a:pt x="19" y="171"/>
                    <a:pt x="19" y="171"/>
                    <a:pt x="19" y="172"/>
                  </a:cubicBezTo>
                  <a:cubicBezTo>
                    <a:pt x="19" y="173"/>
                    <a:pt x="19" y="173"/>
                    <a:pt x="19" y="174"/>
                  </a:cubicBezTo>
                  <a:cubicBezTo>
                    <a:pt x="18" y="175"/>
                    <a:pt x="18" y="177"/>
                    <a:pt x="19" y="178"/>
                  </a:cubicBezTo>
                  <a:cubicBezTo>
                    <a:pt x="19" y="180"/>
                    <a:pt x="19" y="181"/>
                    <a:pt x="18" y="183"/>
                  </a:cubicBezTo>
                  <a:cubicBezTo>
                    <a:pt x="15" y="184"/>
                    <a:pt x="13" y="186"/>
                    <a:pt x="12" y="189"/>
                  </a:cubicBezTo>
                  <a:cubicBezTo>
                    <a:pt x="12" y="190"/>
                    <a:pt x="11" y="191"/>
                    <a:pt x="10" y="192"/>
                  </a:cubicBezTo>
                  <a:cubicBezTo>
                    <a:pt x="10" y="192"/>
                    <a:pt x="10" y="192"/>
                    <a:pt x="10" y="192"/>
                  </a:cubicBezTo>
                  <a:cubicBezTo>
                    <a:pt x="9" y="193"/>
                    <a:pt x="10" y="194"/>
                    <a:pt x="10" y="194"/>
                  </a:cubicBezTo>
                  <a:cubicBezTo>
                    <a:pt x="11" y="195"/>
                    <a:pt x="11" y="195"/>
                    <a:pt x="11" y="196"/>
                  </a:cubicBezTo>
                  <a:cubicBezTo>
                    <a:pt x="12" y="198"/>
                    <a:pt x="13" y="201"/>
                    <a:pt x="14" y="203"/>
                  </a:cubicBezTo>
                  <a:cubicBezTo>
                    <a:pt x="15" y="204"/>
                    <a:pt x="17" y="206"/>
                    <a:pt x="20" y="206"/>
                  </a:cubicBezTo>
                  <a:cubicBezTo>
                    <a:pt x="20" y="206"/>
                    <a:pt x="21" y="206"/>
                    <a:pt x="21" y="207"/>
                  </a:cubicBezTo>
                  <a:cubicBezTo>
                    <a:pt x="22" y="207"/>
                    <a:pt x="22" y="207"/>
                    <a:pt x="22" y="208"/>
                  </a:cubicBezTo>
                  <a:cubicBezTo>
                    <a:pt x="23" y="209"/>
                    <a:pt x="24" y="210"/>
                    <a:pt x="24" y="211"/>
                  </a:cubicBezTo>
                  <a:cubicBezTo>
                    <a:pt x="24" y="213"/>
                    <a:pt x="24" y="214"/>
                    <a:pt x="25" y="215"/>
                  </a:cubicBezTo>
                  <a:cubicBezTo>
                    <a:pt x="25" y="216"/>
                    <a:pt x="26" y="216"/>
                    <a:pt x="26" y="216"/>
                  </a:cubicBezTo>
                  <a:cubicBezTo>
                    <a:pt x="26" y="217"/>
                    <a:pt x="25" y="217"/>
                    <a:pt x="25" y="217"/>
                  </a:cubicBezTo>
                  <a:cubicBezTo>
                    <a:pt x="24" y="218"/>
                    <a:pt x="25" y="220"/>
                    <a:pt x="25" y="221"/>
                  </a:cubicBezTo>
                  <a:cubicBezTo>
                    <a:pt x="25" y="223"/>
                    <a:pt x="24" y="225"/>
                    <a:pt x="24" y="228"/>
                  </a:cubicBezTo>
                  <a:cubicBezTo>
                    <a:pt x="25" y="229"/>
                    <a:pt x="26" y="231"/>
                    <a:pt x="27" y="232"/>
                  </a:cubicBezTo>
                  <a:cubicBezTo>
                    <a:pt x="29" y="233"/>
                    <a:pt x="30" y="233"/>
                    <a:pt x="32" y="234"/>
                  </a:cubicBezTo>
                  <a:cubicBezTo>
                    <a:pt x="32" y="235"/>
                    <a:pt x="31" y="236"/>
                    <a:pt x="31" y="237"/>
                  </a:cubicBezTo>
                  <a:cubicBezTo>
                    <a:pt x="35" y="238"/>
                    <a:pt x="35" y="238"/>
                    <a:pt x="35" y="238"/>
                  </a:cubicBezTo>
                  <a:cubicBezTo>
                    <a:pt x="35" y="238"/>
                    <a:pt x="36" y="235"/>
                    <a:pt x="37" y="234"/>
                  </a:cubicBezTo>
                  <a:cubicBezTo>
                    <a:pt x="37" y="234"/>
                    <a:pt x="38" y="233"/>
                    <a:pt x="38" y="233"/>
                  </a:cubicBezTo>
                  <a:cubicBezTo>
                    <a:pt x="38" y="230"/>
                    <a:pt x="38" y="230"/>
                    <a:pt x="38" y="230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60" y="224"/>
                    <a:pt x="60" y="224"/>
                    <a:pt x="60" y="224"/>
                  </a:cubicBezTo>
                  <a:cubicBezTo>
                    <a:pt x="60" y="224"/>
                    <a:pt x="61" y="220"/>
                    <a:pt x="61" y="218"/>
                  </a:cubicBezTo>
                  <a:cubicBezTo>
                    <a:pt x="61" y="217"/>
                    <a:pt x="61" y="212"/>
                    <a:pt x="61" y="212"/>
                  </a:cubicBezTo>
                  <a:cubicBezTo>
                    <a:pt x="64" y="209"/>
                    <a:pt x="64" y="209"/>
                    <a:pt x="64" y="209"/>
                  </a:cubicBezTo>
                  <a:cubicBezTo>
                    <a:pt x="70" y="209"/>
                    <a:pt x="70" y="209"/>
                    <a:pt x="70" y="209"/>
                  </a:cubicBezTo>
                  <a:cubicBezTo>
                    <a:pt x="75" y="210"/>
                    <a:pt x="75" y="210"/>
                    <a:pt x="75" y="210"/>
                  </a:cubicBezTo>
                  <a:cubicBezTo>
                    <a:pt x="79" y="214"/>
                    <a:pt x="79" y="214"/>
                    <a:pt x="79" y="214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8"/>
                    <a:pt x="79" y="228"/>
                    <a:pt x="79" y="228"/>
                  </a:cubicBezTo>
                  <a:cubicBezTo>
                    <a:pt x="83" y="230"/>
                    <a:pt x="83" y="230"/>
                    <a:pt x="83" y="230"/>
                  </a:cubicBezTo>
                  <a:cubicBezTo>
                    <a:pt x="87" y="237"/>
                    <a:pt x="87" y="237"/>
                    <a:pt x="87" y="237"/>
                  </a:cubicBezTo>
                  <a:cubicBezTo>
                    <a:pt x="87" y="237"/>
                    <a:pt x="86" y="240"/>
                    <a:pt x="86" y="241"/>
                  </a:cubicBezTo>
                  <a:cubicBezTo>
                    <a:pt x="86" y="241"/>
                    <a:pt x="84" y="244"/>
                    <a:pt x="84" y="244"/>
                  </a:cubicBezTo>
                  <a:cubicBezTo>
                    <a:pt x="80" y="247"/>
                    <a:pt x="80" y="247"/>
                    <a:pt x="80" y="247"/>
                  </a:cubicBezTo>
                  <a:cubicBezTo>
                    <a:pt x="79" y="252"/>
                    <a:pt x="79" y="252"/>
                    <a:pt x="79" y="252"/>
                  </a:cubicBezTo>
                  <a:cubicBezTo>
                    <a:pt x="81" y="253"/>
                    <a:pt x="81" y="253"/>
                    <a:pt x="81" y="253"/>
                  </a:cubicBezTo>
                  <a:cubicBezTo>
                    <a:pt x="84" y="256"/>
                    <a:pt x="84" y="256"/>
                    <a:pt x="84" y="256"/>
                  </a:cubicBezTo>
                  <a:cubicBezTo>
                    <a:pt x="88" y="252"/>
                    <a:pt x="88" y="252"/>
                    <a:pt x="88" y="252"/>
                  </a:cubicBezTo>
                  <a:cubicBezTo>
                    <a:pt x="89" y="255"/>
                    <a:pt x="89" y="255"/>
                    <a:pt x="89" y="255"/>
                  </a:cubicBezTo>
                  <a:cubicBezTo>
                    <a:pt x="90" y="259"/>
                    <a:pt x="90" y="259"/>
                    <a:pt x="90" y="259"/>
                  </a:cubicBezTo>
                  <a:cubicBezTo>
                    <a:pt x="92" y="258"/>
                    <a:pt x="92" y="258"/>
                    <a:pt x="92" y="258"/>
                  </a:cubicBezTo>
                  <a:cubicBezTo>
                    <a:pt x="97" y="258"/>
                    <a:pt x="97" y="258"/>
                    <a:pt x="97" y="258"/>
                  </a:cubicBezTo>
                  <a:cubicBezTo>
                    <a:pt x="102" y="264"/>
                    <a:pt x="102" y="264"/>
                    <a:pt x="102" y="264"/>
                  </a:cubicBezTo>
                  <a:cubicBezTo>
                    <a:pt x="105" y="264"/>
                    <a:pt x="105" y="264"/>
                    <a:pt x="105" y="264"/>
                  </a:cubicBezTo>
                  <a:cubicBezTo>
                    <a:pt x="109" y="264"/>
                    <a:pt x="109" y="264"/>
                    <a:pt x="109" y="264"/>
                  </a:cubicBezTo>
                  <a:cubicBezTo>
                    <a:pt x="118" y="267"/>
                    <a:pt x="118" y="267"/>
                    <a:pt x="118" y="267"/>
                  </a:cubicBezTo>
                  <a:lnTo>
                    <a:pt x="124" y="272"/>
                  </a:ln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739BE794-C926-333A-9015-B59601760A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721600" y="4859337"/>
              <a:ext cx="739775" cy="650875"/>
            </a:xfrm>
            <a:custGeom>
              <a:avLst/>
              <a:gdLst>
                <a:gd name="T0" fmla="*/ 41946 w 194"/>
                <a:gd name="T1" fmla="*/ 266440 h 171"/>
                <a:gd name="T2" fmla="*/ 41946 w 194"/>
                <a:gd name="T3" fmla="*/ 281665 h 171"/>
                <a:gd name="T4" fmla="*/ 3813 w 194"/>
                <a:gd name="T5" fmla="*/ 262634 h 171"/>
                <a:gd name="T6" fmla="*/ 22880 w 194"/>
                <a:gd name="T7" fmla="*/ 235990 h 171"/>
                <a:gd name="T8" fmla="*/ 22880 w 194"/>
                <a:gd name="T9" fmla="*/ 247409 h 171"/>
                <a:gd name="T10" fmla="*/ 41946 w 194"/>
                <a:gd name="T11" fmla="*/ 228377 h 171"/>
                <a:gd name="T12" fmla="*/ 38133 w 194"/>
                <a:gd name="T13" fmla="*/ 247409 h 171"/>
                <a:gd name="T14" fmla="*/ 57199 w 194"/>
                <a:gd name="T15" fmla="*/ 274053 h 171"/>
                <a:gd name="T16" fmla="*/ 61012 w 194"/>
                <a:gd name="T17" fmla="*/ 285471 h 171"/>
                <a:gd name="T18" fmla="*/ 106772 w 194"/>
                <a:gd name="T19" fmla="*/ 289278 h 171"/>
                <a:gd name="T20" fmla="*/ 91519 w 194"/>
                <a:gd name="T21" fmla="*/ 277859 h 171"/>
                <a:gd name="T22" fmla="*/ 80079 w 194"/>
                <a:gd name="T23" fmla="*/ 266440 h 171"/>
                <a:gd name="T24" fmla="*/ 61012 w 194"/>
                <a:gd name="T25" fmla="*/ 235990 h 171"/>
                <a:gd name="T26" fmla="*/ 76265 w 194"/>
                <a:gd name="T27" fmla="*/ 247409 h 171"/>
                <a:gd name="T28" fmla="*/ 122025 w 194"/>
                <a:gd name="T29" fmla="*/ 285471 h 171"/>
                <a:gd name="T30" fmla="*/ 160157 w 194"/>
                <a:gd name="T31" fmla="*/ 281665 h 171"/>
                <a:gd name="T32" fmla="*/ 186850 w 194"/>
                <a:gd name="T33" fmla="*/ 274053 h 171"/>
                <a:gd name="T34" fmla="*/ 209730 w 194"/>
                <a:gd name="T35" fmla="*/ 220765 h 171"/>
                <a:gd name="T36" fmla="*/ 217357 w 194"/>
                <a:gd name="T37" fmla="*/ 178895 h 171"/>
                <a:gd name="T38" fmla="*/ 224983 w 194"/>
                <a:gd name="T39" fmla="*/ 148445 h 171"/>
                <a:gd name="T40" fmla="*/ 202103 w 194"/>
                <a:gd name="T41" fmla="*/ 144639 h 171"/>
                <a:gd name="T42" fmla="*/ 133465 w 194"/>
                <a:gd name="T43" fmla="*/ 228377 h 171"/>
                <a:gd name="T44" fmla="*/ 95332 w 194"/>
                <a:gd name="T45" fmla="*/ 228377 h 171"/>
                <a:gd name="T46" fmla="*/ 579618 w 194"/>
                <a:gd name="T47" fmla="*/ 209346 h 171"/>
                <a:gd name="T48" fmla="*/ 526232 w 194"/>
                <a:gd name="T49" fmla="*/ 194121 h 171"/>
                <a:gd name="T50" fmla="*/ 560551 w 194"/>
                <a:gd name="T51" fmla="*/ 117995 h 171"/>
                <a:gd name="T52" fmla="*/ 476659 w 194"/>
                <a:gd name="T53" fmla="*/ 38063 h 171"/>
                <a:gd name="T54" fmla="*/ 411834 w 194"/>
                <a:gd name="T55" fmla="*/ 3806 h 171"/>
                <a:gd name="T56" fmla="*/ 347008 w 194"/>
                <a:gd name="T57" fmla="*/ 7613 h 171"/>
                <a:gd name="T58" fmla="*/ 316502 w 194"/>
                <a:gd name="T59" fmla="*/ 64707 h 171"/>
                <a:gd name="T60" fmla="*/ 301249 w 194"/>
                <a:gd name="T61" fmla="*/ 87545 h 171"/>
                <a:gd name="T62" fmla="*/ 259303 w 194"/>
                <a:gd name="T63" fmla="*/ 125607 h 171"/>
                <a:gd name="T64" fmla="*/ 236423 w 194"/>
                <a:gd name="T65" fmla="*/ 178895 h 171"/>
                <a:gd name="T66" fmla="*/ 217357 w 194"/>
                <a:gd name="T67" fmla="*/ 243602 h 171"/>
                <a:gd name="T68" fmla="*/ 183037 w 194"/>
                <a:gd name="T69" fmla="*/ 289278 h 171"/>
                <a:gd name="T70" fmla="*/ 110585 w 194"/>
                <a:gd name="T71" fmla="*/ 304503 h 171"/>
                <a:gd name="T72" fmla="*/ 68639 w 194"/>
                <a:gd name="T73" fmla="*/ 304503 h 171"/>
                <a:gd name="T74" fmla="*/ 57199 w 194"/>
                <a:gd name="T75" fmla="*/ 353985 h 171"/>
                <a:gd name="T76" fmla="*/ 76265 w 194"/>
                <a:gd name="T77" fmla="*/ 395854 h 171"/>
                <a:gd name="T78" fmla="*/ 87705 w 194"/>
                <a:gd name="T79" fmla="*/ 430110 h 171"/>
                <a:gd name="T80" fmla="*/ 91519 w 194"/>
                <a:gd name="T81" fmla="*/ 479592 h 171"/>
                <a:gd name="T82" fmla="*/ 95332 w 194"/>
                <a:gd name="T83" fmla="*/ 529074 h 171"/>
                <a:gd name="T84" fmla="*/ 87705 w 194"/>
                <a:gd name="T85" fmla="*/ 567137 h 171"/>
                <a:gd name="T86" fmla="*/ 129651 w 194"/>
                <a:gd name="T87" fmla="*/ 650875 h 171"/>
                <a:gd name="T88" fmla="*/ 236423 w 194"/>
                <a:gd name="T89" fmla="*/ 628037 h 171"/>
                <a:gd name="T90" fmla="*/ 350821 w 194"/>
                <a:gd name="T91" fmla="*/ 597587 h 171"/>
                <a:gd name="T92" fmla="*/ 438526 w 194"/>
                <a:gd name="T93" fmla="*/ 605200 h 171"/>
                <a:gd name="T94" fmla="*/ 488099 w 194"/>
                <a:gd name="T95" fmla="*/ 559524 h 171"/>
                <a:gd name="T96" fmla="*/ 560551 w 194"/>
                <a:gd name="T97" fmla="*/ 559524 h 171"/>
                <a:gd name="T98" fmla="*/ 644443 w 194"/>
                <a:gd name="T99" fmla="*/ 574749 h 171"/>
                <a:gd name="T100" fmla="*/ 709269 w 194"/>
                <a:gd name="T101" fmla="*/ 559524 h 171"/>
                <a:gd name="T102" fmla="*/ 724522 w 194"/>
                <a:gd name="T103" fmla="*/ 491011 h 171"/>
                <a:gd name="T104" fmla="*/ 709269 w 194"/>
                <a:gd name="T105" fmla="*/ 430110 h 171"/>
                <a:gd name="T106" fmla="*/ 655883 w 194"/>
                <a:gd name="T107" fmla="*/ 441529 h 171"/>
                <a:gd name="T108" fmla="*/ 652070 w 194"/>
                <a:gd name="T109" fmla="*/ 403466 h 171"/>
                <a:gd name="T110" fmla="*/ 674949 w 194"/>
                <a:gd name="T111" fmla="*/ 334953 h 171"/>
                <a:gd name="T112" fmla="*/ 671136 w 194"/>
                <a:gd name="T113" fmla="*/ 289278 h 171"/>
                <a:gd name="T114" fmla="*/ 655883 w 194"/>
                <a:gd name="T115" fmla="*/ 232183 h 171"/>
                <a:gd name="T116" fmla="*/ 621564 w 194"/>
                <a:gd name="T117" fmla="*/ 205539 h 1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4" h="171">
                  <a:moveTo>
                    <a:pt x="6" y="65"/>
                  </a:moveTo>
                  <a:cubicBezTo>
                    <a:pt x="7" y="66"/>
                    <a:pt x="7" y="68"/>
                    <a:pt x="8" y="68"/>
                  </a:cubicBezTo>
                  <a:cubicBezTo>
                    <a:pt x="8" y="69"/>
                    <a:pt x="9" y="69"/>
                    <a:pt x="9" y="69"/>
                  </a:cubicBezTo>
                  <a:cubicBezTo>
                    <a:pt x="10" y="69"/>
                    <a:pt x="10" y="70"/>
                    <a:pt x="11" y="70"/>
                  </a:cubicBezTo>
                  <a:cubicBezTo>
                    <a:pt x="11" y="71"/>
                    <a:pt x="12" y="71"/>
                    <a:pt x="12" y="72"/>
                  </a:cubicBezTo>
                  <a:cubicBezTo>
                    <a:pt x="13" y="72"/>
                    <a:pt x="13" y="73"/>
                    <a:pt x="13" y="73"/>
                  </a:cubicBezTo>
                  <a:cubicBezTo>
                    <a:pt x="13" y="74"/>
                    <a:pt x="12" y="74"/>
                    <a:pt x="12" y="74"/>
                  </a:cubicBezTo>
                  <a:cubicBezTo>
                    <a:pt x="12" y="74"/>
                    <a:pt x="11" y="74"/>
                    <a:pt x="11" y="74"/>
                  </a:cubicBezTo>
                  <a:cubicBezTo>
                    <a:pt x="9" y="74"/>
                    <a:pt x="8" y="74"/>
                    <a:pt x="7" y="73"/>
                  </a:cubicBezTo>
                  <a:cubicBezTo>
                    <a:pt x="6" y="73"/>
                    <a:pt x="6" y="73"/>
                    <a:pt x="5" y="73"/>
                  </a:cubicBezTo>
                  <a:cubicBezTo>
                    <a:pt x="4" y="72"/>
                    <a:pt x="3" y="72"/>
                    <a:pt x="2" y="71"/>
                  </a:cubicBezTo>
                  <a:cubicBezTo>
                    <a:pt x="1" y="70"/>
                    <a:pt x="0" y="69"/>
                    <a:pt x="1" y="69"/>
                  </a:cubicBezTo>
                  <a:cubicBezTo>
                    <a:pt x="1" y="68"/>
                    <a:pt x="1" y="68"/>
                    <a:pt x="1" y="67"/>
                  </a:cubicBezTo>
                  <a:cubicBezTo>
                    <a:pt x="2" y="66"/>
                    <a:pt x="3" y="65"/>
                    <a:pt x="3" y="63"/>
                  </a:cubicBezTo>
                  <a:cubicBezTo>
                    <a:pt x="4" y="63"/>
                    <a:pt x="4" y="62"/>
                    <a:pt x="4" y="62"/>
                  </a:cubicBezTo>
                  <a:cubicBezTo>
                    <a:pt x="5" y="62"/>
                    <a:pt x="5" y="62"/>
                    <a:pt x="6" y="62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5"/>
                    <a:pt x="5" y="65"/>
                    <a:pt x="6" y="65"/>
                  </a:cubicBezTo>
                  <a:close/>
                  <a:moveTo>
                    <a:pt x="15" y="60"/>
                  </a:moveTo>
                  <a:cubicBezTo>
                    <a:pt x="14" y="59"/>
                    <a:pt x="14" y="59"/>
                    <a:pt x="14" y="59"/>
                  </a:cubicBezTo>
                  <a:cubicBezTo>
                    <a:pt x="13" y="59"/>
                    <a:pt x="13" y="59"/>
                    <a:pt x="12" y="59"/>
                  </a:cubicBezTo>
                  <a:cubicBezTo>
                    <a:pt x="12" y="59"/>
                    <a:pt x="12" y="60"/>
                    <a:pt x="11" y="60"/>
                  </a:cubicBezTo>
                  <a:cubicBezTo>
                    <a:pt x="11" y="60"/>
                    <a:pt x="10" y="60"/>
                    <a:pt x="10" y="61"/>
                  </a:cubicBezTo>
                  <a:cubicBezTo>
                    <a:pt x="10" y="61"/>
                    <a:pt x="9" y="62"/>
                    <a:pt x="9" y="63"/>
                  </a:cubicBezTo>
                  <a:cubicBezTo>
                    <a:pt x="9" y="63"/>
                    <a:pt x="9" y="64"/>
                    <a:pt x="9" y="64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5"/>
                    <a:pt x="10" y="66"/>
                    <a:pt x="10" y="66"/>
                  </a:cubicBezTo>
                  <a:cubicBezTo>
                    <a:pt x="11" y="67"/>
                    <a:pt x="11" y="67"/>
                    <a:pt x="12" y="68"/>
                  </a:cubicBezTo>
                  <a:cubicBezTo>
                    <a:pt x="13" y="69"/>
                    <a:pt x="14" y="70"/>
                    <a:pt x="15" y="71"/>
                  </a:cubicBezTo>
                  <a:cubicBezTo>
                    <a:pt x="15" y="71"/>
                    <a:pt x="15" y="71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4" y="72"/>
                    <a:pt x="14" y="72"/>
                  </a:cubicBezTo>
                  <a:cubicBezTo>
                    <a:pt x="14" y="72"/>
                    <a:pt x="15" y="73"/>
                    <a:pt x="15" y="73"/>
                  </a:cubicBezTo>
                  <a:cubicBezTo>
                    <a:pt x="15" y="74"/>
                    <a:pt x="16" y="74"/>
                    <a:pt x="16" y="75"/>
                  </a:cubicBez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21" y="76"/>
                    <a:pt x="24" y="76"/>
                    <a:pt x="27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5"/>
                    <a:pt x="28" y="75"/>
                  </a:cubicBezTo>
                  <a:cubicBezTo>
                    <a:pt x="28" y="75"/>
                    <a:pt x="28" y="75"/>
                    <a:pt x="28" y="74"/>
                  </a:cubicBezTo>
                  <a:cubicBezTo>
                    <a:pt x="28" y="74"/>
                    <a:pt x="27" y="73"/>
                    <a:pt x="26" y="73"/>
                  </a:cubicBezTo>
                  <a:cubicBezTo>
                    <a:pt x="26" y="72"/>
                    <a:pt x="25" y="72"/>
                    <a:pt x="24" y="73"/>
                  </a:cubicBezTo>
                  <a:cubicBezTo>
                    <a:pt x="24" y="73"/>
                    <a:pt x="23" y="74"/>
                    <a:pt x="23" y="73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21" y="72"/>
                    <a:pt x="21" y="72"/>
                    <a:pt x="21" y="71"/>
                  </a:cubicBezTo>
                  <a:cubicBezTo>
                    <a:pt x="21" y="71"/>
                    <a:pt x="21" y="71"/>
                    <a:pt x="21" y="70"/>
                  </a:cubicBezTo>
                  <a:cubicBezTo>
                    <a:pt x="20" y="69"/>
                    <a:pt x="19" y="68"/>
                    <a:pt x="18" y="67"/>
                  </a:cubicBezTo>
                  <a:cubicBezTo>
                    <a:pt x="18" y="66"/>
                    <a:pt x="18" y="66"/>
                    <a:pt x="17" y="65"/>
                  </a:cubicBezTo>
                  <a:cubicBezTo>
                    <a:pt x="17" y="65"/>
                    <a:pt x="17" y="64"/>
                    <a:pt x="17" y="64"/>
                  </a:cubicBezTo>
                  <a:cubicBezTo>
                    <a:pt x="16" y="63"/>
                    <a:pt x="16" y="63"/>
                    <a:pt x="16" y="62"/>
                  </a:cubicBezTo>
                  <a:cubicBezTo>
                    <a:pt x="16" y="61"/>
                    <a:pt x="15" y="60"/>
                    <a:pt x="15" y="60"/>
                  </a:cubicBezTo>
                  <a:close/>
                  <a:moveTo>
                    <a:pt x="19" y="61"/>
                  </a:moveTo>
                  <a:cubicBezTo>
                    <a:pt x="19" y="62"/>
                    <a:pt x="18" y="63"/>
                    <a:pt x="19" y="64"/>
                  </a:cubicBezTo>
                  <a:cubicBezTo>
                    <a:pt x="19" y="64"/>
                    <a:pt x="19" y="65"/>
                    <a:pt x="20" y="65"/>
                  </a:cubicBezTo>
                  <a:cubicBezTo>
                    <a:pt x="21" y="66"/>
                    <a:pt x="21" y="69"/>
                    <a:pt x="23" y="71"/>
                  </a:cubicBezTo>
                  <a:cubicBezTo>
                    <a:pt x="24" y="71"/>
                    <a:pt x="26" y="71"/>
                    <a:pt x="27" y="72"/>
                  </a:cubicBezTo>
                  <a:cubicBezTo>
                    <a:pt x="28" y="72"/>
                    <a:pt x="28" y="74"/>
                    <a:pt x="29" y="74"/>
                  </a:cubicBezTo>
                  <a:cubicBezTo>
                    <a:pt x="30" y="75"/>
                    <a:pt x="31" y="75"/>
                    <a:pt x="32" y="75"/>
                  </a:cubicBezTo>
                  <a:cubicBezTo>
                    <a:pt x="33" y="75"/>
                    <a:pt x="34" y="75"/>
                    <a:pt x="35" y="75"/>
                  </a:cubicBezTo>
                  <a:cubicBezTo>
                    <a:pt x="36" y="75"/>
                    <a:pt x="37" y="75"/>
                    <a:pt x="38" y="74"/>
                  </a:cubicBezTo>
                  <a:cubicBezTo>
                    <a:pt x="38" y="74"/>
                    <a:pt x="39" y="74"/>
                    <a:pt x="39" y="74"/>
                  </a:cubicBezTo>
                  <a:cubicBezTo>
                    <a:pt x="40" y="73"/>
                    <a:pt x="41" y="74"/>
                    <a:pt x="42" y="74"/>
                  </a:cubicBezTo>
                  <a:cubicBezTo>
                    <a:pt x="43" y="75"/>
                    <a:pt x="43" y="75"/>
                    <a:pt x="44" y="75"/>
                  </a:cubicBezTo>
                  <a:cubicBezTo>
                    <a:pt x="45" y="75"/>
                    <a:pt x="46" y="75"/>
                    <a:pt x="47" y="75"/>
                  </a:cubicBezTo>
                  <a:cubicBezTo>
                    <a:pt x="48" y="75"/>
                    <a:pt x="48" y="75"/>
                    <a:pt x="49" y="74"/>
                  </a:cubicBezTo>
                  <a:cubicBezTo>
                    <a:pt x="50" y="74"/>
                    <a:pt x="49" y="73"/>
                    <a:pt x="49" y="72"/>
                  </a:cubicBezTo>
                  <a:cubicBezTo>
                    <a:pt x="50" y="71"/>
                    <a:pt x="51" y="70"/>
                    <a:pt x="51" y="69"/>
                  </a:cubicBezTo>
                  <a:cubicBezTo>
                    <a:pt x="53" y="67"/>
                    <a:pt x="55" y="66"/>
                    <a:pt x="55" y="63"/>
                  </a:cubicBezTo>
                  <a:cubicBezTo>
                    <a:pt x="56" y="62"/>
                    <a:pt x="56" y="60"/>
                    <a:pt x="56" y="59"/>
                  </a:cubicBezTo>
                  <a:cubicBezTo>
                    <a:pt x="56" y="59"/>
                    <a:pt x="55" y="59"/>
                    <a:pt x="55" y="58"/>
                  </a:cubicBezTo>
                  <a:cubicBezTo>
                    <a:pt x="54" y="56"/>
                    <a:pt x="56" y="53"/>
                    <a:pt x="57" y="50"/>
                  </a:cubicBezTo>
                  <a:cubicBezTo>
                    <a:pt x="57" y="50"/>
                    <a:pt x="57" y="49"/>
                    <a:pt x="57" y="49"/>
                  </a:cubicBezTo>
                  <a:cubicBezTo>
                    <a:pt x="57" y="49"/>
                    <a:pt x="56" y="49"/>
                    <a:pt x="56" y="49"/>
                  </a:cubicBezTo>
                  <a:cubicBezTo>
                    <a:pt x="56" y="48"/>
                    <a:pt x="56" y="47"/>
                    <a:pt x="57" y="47"/>
                  </a:cubicBezTo>
                  <a:cubicBezTo>
                    <a:pt x="57" y="46"/>
                    <a:pt x="58" y="46"/>
                    <a:pt x="58" y="46"/>
                  </a:cubicBezTo>
                  <a:cubicBezTo>
                    <a:pt x="59" y="45"/>
                    <a:pt x="60" y="44"/>
                    <a:pt x="61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2"/>
                    <a:pt x="59" y="40"/>
                    <a:pt x="59" y="39"/>
                  </a:cubicBezTo>
                  <a:cubicBezTo>
                    <a:pt x="58" y="38"/>
                    <a:pt x="58" y="36"/>
                    <a:pt x="57" y="35"/>
                  </a:cubicBezTo>
                  <a:cubicBezTo>
                    <a:pt x="57" y="34"/>
                    <a:pt x="56" y="33"/>
                    <a:pt x="55" y="33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4" y="36"/>
                    <a:pt x="54" y="37"/>
                    <a:pt x="53" y="38"/>
                  </a:cubicBezTo>
                  <a:cubicBezTo>
                    <a:pt x="53" y="40"/>
                    <a:pt x="52" y="41"/>
                    <a:pt x="52" y="43"/>
                  </a:cubicBezTo>
                  <a:cubicBezTo>
                    <a:pt x="50" y="47"/>
                    <a:pt x="47" y="51"/>
                    <a:pt x="44" y="54"/>
                  </a:cubicBezTo>
                  <a:cubicBezTo>
                    <a:pt x="42" y="56"/>
                    <a:pt x="39" y="57"/>
                    <a:pt x="37" y="59"/>
                  </a:cubicBezTo>
                  <a:cubicBezTo>
                    <a:pt x="37" y="59"/>
                    <a:pt x="36" y="60"/>
                    <a:pt x="35" y="60"/>
                  </a:cubicBezTo>
                  <a:cubicBezTo>
                    <a:pt x="33" y="61"/>
                    <a:pt x="32" y="60"/>
                    <a:pt x="31" y="61"/>
                  </a:cubicBezTo>
                  <a:cubicBezTo>
                    <a:pt x="30" y="62"/>
                    <a:pt x="29" y="62"/>
                    <a:pt x="28" y="62"/>
                  </a:cubicBezTo>
                  <a:cubicBezTo>
                    <a:pt x="28" y="62"/>
                    <a:pt x="28" y="61"/>
                    <a:pt x="28" y="61"/>
                  </a:cubicBezTo>
                  <a:cubicBezTo>
                    <a:pt x="27" y="60"/>
                    <a:pt x="26" y="60"/>
                    <a:pt x="25" y="60"/>
                  </a:cubicBezTo>
                  <a:cubicBezTo>
                    <a:pt x="23" y="60"/>
                    <a:pt x="21" y="60"/>
                    <a:pt x="19" y="61"/>
                  </a:cubicBezTo>
                  <a:close/>
                  <a:moveTo>
                    <a:pt x="163" y="54"/>
                  </a:moveTo>
                  <a:cubicBezTo>
                    <a:pt x="163" y="54"/>
                    <a:pt x="159" y="52"/>
                    <a:pt x="158" y="53"/>
                  </a:cubicBezTo>
                  <a:cubicBezTo>
                    <a:pt x="157" y="53"/>
                    <a:pt x="154" y="54"/>
                    <a:pt x="152" y="55"/>
                  </a:cubicBezTo>
                  <a:cubicBezTo>
                    <a:pt x="150" y="56"/>
                    <a:pt x="142" y="57"/>
                    <a:pt x="142" y="57"/>
                  </a:cubicBezTo>
                  <a:cubicBezTo>
                    <a:pt x="135" y="57"/>
                    <a:pt x="135" y="57"/>
                    <a:pt x="135" y="57"/>
                  </a:cubicBezTo>
                  <a:cubicBezTo>
                    <a:pt x="135" y="57"/>
                    <a:pt x="134" y="56"/>
                    <a:pt x="135" y="55"/>
                  </a:cubicBezTo>
                  <a:cubicBezTo>
                    <a:pt x="135" y="54"/>
                    <a:pt x="138" y="51"/>
                    <a:pt x="138" y="51"/>
                  </a:cubicBezTo>
                  <a:cubicBezTo>
                    <a:pt x="138" y="50"/>
                    <a:pt x="138" y="46"/>
                    <a:pt x="138" y="45"/>
                  </a:cubicBezTo>
                  <a:cubicBezTo>
                    <a:pt x="138" y="44"/>
                    <a:pt x="139" y="40"/>
                    <a:pt x="139" y="39"/>
                  </a:cubicBezTo>
                  <a:cubicBezTo>
                    <a:pt x="140" y="38"/>
                    <a:pt x="144" y="35"/>
                    <a:pt x="144" y="34"/>
                  </a:cubicBezTo>
                  <a:cubicBezTo>
                    <a:pt x="145" y="34"/>
                    <a:pt x="147" y="32"/>
                    <a:pt x="147" y="31"/>
                  </a:cubicBezTo>
                  <a:cubicBezTo>
                    <a:pt x="146" y="29"/>
                    <a:pt x="147" y="26"/>
                    <a:pt x="146" y="25"/>
                  </a:cubicBezTo>
                  <a:cubicBezTo>
                    <a:pt x="145" y="23"/>
                    <a:pt x="140" y="20"/>
                    <a:pt x="139" y="19"/>
                  </a:cubicBezTo>
                  <a:cubicBezTo>
                    <a:pt x="138" y="18"/>
                    <a:pt x="134" y="15"/>
                    <a:pt x="133" y="14"/>
                  </a:cubicBezTo>
                  <a:cubicBezTo>
                    <a:pt x="132" y="14"/>
                    <a:pt x="126" y="11"/>
                    <a:pt x="125" y="10"/>
                  </a:cubicBezTo>
                  <a:cubicBezTo>
                    <a:pt x="123" y="10"/>
                    <a:pt x="120" y="11"/>
                    <a:pt x="119" y="10"/>
                  </a:cubicBezTo>
                  <a:cubicBezTo>
                    <a:pt x="118" y="10"/>
                    <a:pt x="117" y="9"/>
                    <a:pt x="115" y="8"/>
                  </a:cubicBezTo>
                  <a:cubicBezTo>
                    <a:pt x="114" y="7"/>
                    <a:pt x="112" y="4"/>
                    <a:pt x="112" y="3"/>
                  </a:cubicBezTo>
                  <a:cubicBezTo>
                    <a:pt x="111" y="3"/>
                    <a:pt x="109" y="2"/>
                    <a:pt x="108" y="1"/>
                  </a:cubicBezTo>
                  <a:cubicBezTo>
                    <a:pt x="106" y="1"/>
                    <a:pt x="104" y="0"/>
                    <a:pt x="101" y="0"/>
                  </a:cubicBezTo>
                  <a:cubicBezTo>
                    <a:pt x="99" y="0"/>
                    <a:pt x="94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6"/>
                    <a:pt x="83" y="17"/>
                  </a:cubicBezTo>
                  <a:cubicBezTo>
                    <a:pt x="84" y="17"/>
                    <a:pt x="83" y="19"/>
                    <a:pt x="83" y="19"/>
                  </a:cubicBezTo>
                  <a:cubicBezTo>
                    <a:pt x="83" y="19"/>
                    <a:pt x="82" y="23"/>
                    <a:pt x="82" y="2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8" y="33"/>
                    <a:pt x="67" y="35"/>
                    <a:pt x="67" y="35"/>
                  </a:cubicBezTo>
                  <a:cubicBezTo>
                    <a:pt x="67" y="35"/>
                    <a:pt x="63" y="38"/>
                    <a:pt x="63" y="38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2" y="47"/>
                    <a:pt x="59" y="52"/>
                    <a:pt x="58" y="53"/>
                  </a:cubicBezTo>
                  <a:cubicBezTo>
                    <a:pt x="57" y="55"/>
                    <a:pt x="57" y="56"/>
                    <a:pt x="57" y="57"/>
                  </a:cubicBezTo>
                  <a:cubicBezTo>
                    <a:pt x="57" y="58"/>
                    <a:pt x="58" y="61"/>
                    <a:pt x="58" y="62"/>
                  </a:cubicBezTo>
                  <a:cubicBezTo>
                    <a:pt x="58" y="62"/>
                    <a:pt x="57" y="64"/>
                    <a:pt x="57" y="64"/>
                  </a:cubicBezTo>
                  <a:cubicBezTo>
                    <a:pt x="57" y="64"/>
                    <a:pt x="55" y="66"/>
                    <a:pt x="55" y="67"/>
                  </a:cubicBezTo>
                  <a:cubicBezTo>
                    <a:pt x="55" y="67"/>
                    <a:pt x="53" y="69"/>
                    <a:pt x="52" y="70"/>
                  </a:cubicBezTo>
                  <a:cubicBezTo>
                    <a:pt x="52" y="71"/>
                    <a:pt x="52" y="72"/>
                    <a:pt x="52" y="73"/>
                  </a:cubicBezTo>
                  <a:cubicBezTo>
                    <a:pt x="51" y="74"/>
                    <a:pt x="48" y="76"/>
                    <a:pt x="48" y="76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36" y="77"/>
                    <a:pt x="36" y="77"/>
                  </a:cubicBezTo>
                  <a:cubicBezTo>
                    <a:pt x="36" y="77"/>
                    <a:pt x="34" y="79"/>
                    <a:pt x="34" y="79"/>
                  </a:cubicBezTo>
                  <a:cubicBezTo>
                    <a:pt x="34" y="79"/>
                    <a:pt x="29" y="80"/>
                    <a:pt x="29" y="80"/>
                  </a:cubicBezTo>
                  <a:cubicBezTo>
                    <a:pt x="29" y="80"/>
                    <a:pt x="26" y="82"/>
                    <a:pt x="26" y="82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5"/>
                    <a:pt x="13" y="89"/>
                    <a:pt x="13" y="89"/>
                  </a:cubicBezTo>
                  <a:cubicBezTo>
                    <a:pt x="14" y="90"/>
                    <a:pt x="15" y="93"/>
                    <a:pt x="15" y="93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19" y="93"/>
                    <a:pt x="19" y="97"/>
                    <a:pt x="19" y="98"/>
                  </a:cubicBezTo>
                  <a:cubicBezTo>
                    <a:pt x="19" y="98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8" y="107"/>
                    <a:pt x="18" y="109"/>
                    <a:pt x="18" y="110"/>
                  </a:cubicBezTo>
                  <a:cubicBezTo>
                    <a:pt x="18" y="110"/>
                    <a:pt x="20" y="112"/>
                    <a:pt x="20" y="112"/>
                  </a:cubicBezTo>
                  <a:cubicBezTo>
                    <a:pt x="21" y="112"/>
                    <a:pt x="23" y="113"/>
                    <a:pt x="23" y="113"/>
                  </a:cubicBezTo>
                  <a:cubicBezTo>
                    <a:pt x="23" y="113"/>
                    <a:pt x="22" y="115"/>
                    <a:pt x="22" y="115"/>
                  </a:cubicBezTo>
                  <a:cubicBezTo>
                    <a:pt x="22" y="115"/>
                    <a:pt x="22" y="117"/>
                    <a:pt x="22" y="117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4" y="126"/>
                    <a:pt x="24" y="126"/>
                    <a:pt x="24" y="126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2" y="132"/>
                    <a:pt x="22" y="132"/>
                    <a:pt x="22" y="132"/>
                  </a:cubicBezTo>
                  <a:cubicBezTo>
                    <a:pt x="22" y="132"/>
                    <a:pt x="24" y="137"/>
                    <a:pt x="24" y="137"/>
                  </a:cubicBezTo>
                  <a:cubicBezTo>
                    <a:pt x="25" y="138"/>
                    <a:pt x="25" y="139"/>
                    <a:pt x="25" y="139"/>
                  </a:cubicBezTo>
                  <a:cubicBezTo>
                    <a:pt x="25" y="139"/>
                    <a:pt x="24" y="141"/>
                    <a:pt x="25" y="142"/>
                  </a:cubicBezTo>
                  <a:cubicBezTo>
                    <a:pt x="25" y="142"/>
                    <a:pt x="26" y="143"/>
                    <a:pt x="26" y="143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8"/>
                    <a:pt x="23" y="149"/>
                  </a:cubicBezTo>
                  <a:cubicBezTo>
                    <a:pt x="23" y="149"/>
                    <a:pt x="30" y="155"/>
                    <a:pt x="30" y="155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1" y="169"/>
                    <a:pt x="31" y="169"/>
                  </a:cubicBezTo>
                  <a:cubicBezTo>
                    <a:pt x="32" y="169"/>
                    <a:pt x="33" y="170"/>
                    <a:pt x="34" y="17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43" y="170"/>
                    <a:pt x="50" y="169"/>
                    <a:pt x="51" y="169"/>
                  </a:cubicBezTo>
                  <a:cubicBezTo>
                    <a:pt x="51" y="169"/>
                    <a:pt x="56" y="168"/>
                    <a:pt x="57" y="168"/>
                  </a:cubicBezTo>
                  <a:cubicBezTo>
                    <a:pt x="58" y="168"/>
                    <a:pt x="61" y="166"/>
                    <a:pt x="62" y="165"/>
                  </a:cubicBezTo>
                  <a:cubicBezTo>
                    <a:pt x="63" y="164"/>
                    <a:pt x="68" y="160"/>
                    <a:pt x="68" y="160"/>
                  </a:cubicBezTo>
                  <a:cubicBezTo>
                    <a:pt x="68" y="160"/>
                    <a:pt x="74" y="158"/>
                    <a:pt x="76" y="158"/>
                  </a:cubicBezTo>
                  <a:cubicBezTo>
                    <a:pt x="77" y="157"/>
                    <a:pt x="86" y="158"/>
                    <a:pt x="86" y="158"/>
                  </a:cubicBezTo>
                  <a:cubicBezTo>
                    <a:pt x="86" y="158"/>
                    <a:pt x="91" y="156"/>
                    <a:pt x="92" y="157"/>
                  </a:cubicBezTo>
                  <a:cubicBezTo>
                    <a:pt x="92" y="157"/>
                    <a:pt x="95" y="159"/>
                    <a:pt x="97" y="159"/>
                  </a:cubicBezTo>
                  <a:cubicBezTo>
                    <a:pt x="98" y="160"/>
                    <a:pt x="103" y="161"/>
                    <a:pt x="104" y="161"/>
                  </a:cubicBezTo>
                  <a:cubicBezTo>
                    <a:pt x="105" y="161"/>
                    <a:pt x="110" y="161"/>
                    <a:pt x="110" y="160"/>
                  </a:cubicBezTo>
                  <a:cubicBezTo>
                    <a:pt x="111" y="160"/>
                    <a:pt x="114" y="159"/>
                    <a:pt x="115" y="159"/>
                  </a:cubicBezTo>
                  <a:cubicBezTo>
                    <a:pt x="116" y="159"/>
                    <a:pt x="119" y="159"/>
                    <a:pt x="120" y="158"/>
                  </a:cubicBezTo>
                  <a:cubicBezTo>
                    <a:pt x="121" y="158"/>
                    <a:pt x="123" y="156"/>
                    <a:pt x="124" y="155"/>
                  </a:cubicBezTo>
                  <a:cubicBezTo>
                    <a:pt x="125" y="154"/>
                    <a:pt x="127" y="151"/>
                    <a:pt x="127" y="151"/>
                  </a:cubicBezTo>
                  <a:cubicBezTo>
                    <a:pt x="127" y="150"/>
                    <a:pt x="128" y="148"/>
                    <a:pt x="128" y="147"/>
                  </a:cubicBezTo>
                  <a:cubicBezTo>
                    <a:pt x="129" y="147"/>
                    <a:pt x="133" y="146"/>
                    <a:pt x="134" y="146"/>
                  </a:cubicBezTo>
                  <a:cubicBezTo>
                    <a:pt x="134" y="145"/>
                    <a:pt x="140" y="143"/>
                    <a:pt x="140" y="142"/>
                  </a:cubicBezTo>
                  <a:cubicBezTo>
                    <a:pt x="140" y="142"/>
                    <a:pt x="143" y="140"/>
                    <a:pt x="143" y="141"/>
                  </a:cubicBezTo>
                  <a:cubicBezTo>
                    <a:pt x="144" y="142"/>
                    <a:pt x="147" y="147"/>
                    <a:pt x="147" y="147"/>
                  </a:cubicBezTo>
                  <a:cubicBezTo>
                    <a:pt x="147" y="147"/>
                    <a:pt x="152" y="151"/>
                    <a:pt x="152" y="151"/>
                  </a:cubicBezTo>
                  <a:cubicBezTo>
                    <a:pt x="153" y="151"/>
                    <a:pt x="156" y="151"/>
                    <a:pt x="157" y="151"/>
                  </a:cubicBezTo>
                  <a:cubicBezTo>
                    <a:pt x="157" y="151"/>
                    <a:pt x="164" y="150"/>
                    <a:pt x="164" y="150"/>
                  </a:cubicBezTo>
                  <a:cubicBezTo>
                    <a:pt x="169" y="151"/>
                    <a:pt x="169" y="151"/>
                    <a:pt x="169" y="151"/>
                  </a:cubicBezTo>
                  <a:cubicBezTo>
                    <a:pt x="169" y="151"/>
                    <a:pt x="172" y="153"/>
                    <a:pt x="172" y="153"/>
                  </a:cubicBezTo>
                  <a:cubicBezTo>
                    <a:pt x="173" y="153"/>
                    <a:pt x="177" y="154"/>
                    <a:pt x="177" y="154"/>
                  </a:cubicBezTo>
                  <a:cubicBezTo>
                    <a:pt x="178" y="154"/>
                    <a:pt x="182" y="151"/>
                    <a:pt x="182" y="151"/>
                  </a:cubicBezTo>
                  <a:cubicBezTo>
                    <a:pt x="186" y="147"/>
                    <a:pt x="186" y="147"/>
                    <a:pt x="186" y="147"/>
                  </a:cubicBezTo>
                  <a:cubicBezTo>
                    <a:pt x="186" y="147"/>
                    <a:pt x="186" y="141"/>
                    <a:pt x="186" y="140"/>
                  </a:cubicBezTo>
                  <a:cubicBezTo>
                    <a:pt x="186" y="139"/>
                    <a:pt x="185" y="135"/>
                    <a:pt x="185" y="135"/>
                  </a:cubicBezTo>
                  <a:cubicBezTo>
                    <a:pt x="185" y="135"/>
                    <a:pt x="186" y="132"/>
                    <a:pt x="186" y="132"/>
                  </a:cubicBezTo>
                  <a:cubicBezTo>
                    <a:pt x="187" y="132"/>
                    <a:pt x="190" y="129"/>
                    <a:pt x="190" y="129"/>
                  </a:cubicBezTo>
                  <a:cubicBezTo>
                    <a:pt x="190" y="129"/>
                    <a:pt x="192" y="124"/>
                    <a:pt x="192" y="123"/>
                  </a:cubicBezTo>
                  <a:cubicBezTo>
                    <a:pt x="192" y="123"/>
                    <a:pt x="194" y="121"/>
                    <a:pt x="194" y="121"/>
                  </a:cubicBezTo>
                  <a:cubicBezTo>
                    <a:pt x="193" y="118"/>
                    <a:pt x="193" y="118"/>
                    <a:pt x="193" y="118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3" y="110"/>
                    <a:pt x="183" y="110"/>
                    <a:pt x="183" y="110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81" y="106"/>
                    <a:pt x="180" y="109"/>
                    <a:pt x="180" y="109"/>
                  </a:cubicBezTo>
                  <a:cubicBezTo>
                    <a:pt x="179" y="110"/>
                    <a:pt x="173" y="115"/>
                    <a:pt x="172" y="116"/>
                  </a:cubicBezTo>
                  <a:cubicBezTo>
                    <a:pt x="172" y="116"/>
                    <a:pt x="168" y="117"/>
                    <a:pt x="168" y="117"/>
                  </a:cubicBezTo>
                  <a:cubicBezTo>
                    <a:pt x="167" y="115"/>
                    <a:pt x="167" y="115"/>
                    <a:pt x="167" y="115"/>
                  </a:cubicBezTo>
                  <a:cubicBezTo>
                    <a:pt x="167" y="115"/>
                    <a:pt x="169" y="112"/>
                    <a:pt x="169" y="111"/>
                  </a:cubicBezTo>
                  <a:cubicBezTo>
                    <a:pt x="169" y="110"/>
                    <a:pt x="171" y="106"/>
                    <a:pt x="171" y="106"/>
                  </a:cubicBezTo>
                  <a:cubicBezTo>
                    <a:pt x="171" y="106"/>
                    <a:pt x="172" y="105"/>
                    <a:pt x="172" y="105"/>
                  </a:cubicBezTo>
                  <a:cubicBezTo>
                    <a:pt x="172" y="104"/>
                    <a:pt x="171" y="94"/>
                    <a:pt x="171" y="94"/>
                  </a:cubicBezTo>
                  <a:cubicBezTo>
                    <a:pt x="171" y="94"/>
                    <a:pt x="172" y="93"/>
                    <a:pt x="173" y="92"/>
                  </a:cubicBezTo>
                  <a:cubicBezTo>
                    <a:pt x="173" y="91"/>
                    <a:pt x="177" y="89"/>
                    <a:pt x="177" y="88"/>
                  </a:cubicBezTo>
                  <a:cubicBezTo>
                    <a:pt x="177" y="88"/>
                    <a:pt x="182" y="82"/>
                    <a:pt x="182" y="82"/>
                  </a:cubicBezTo>
                  <a:cubicBezTo>
                    <a:pt x="182" y="82"/>
                    <a:pt x="181" y="79"/>
                    <a:pt x="180" y="79"/>
                  </a:cubicBezTo>
                  <a:cubicBezTo>
                    <a:pt x="180" y="78"/>
                    <a:pt x="180" y="76"/>
                    <a:pt x="179" y="76"/>
                  </a:cubicBezTo>
                  <a:cubicBezTo>
                    <a:pt x="179" y="75"/>
                    <a:pt x="176" y="76"/>
                    <a:pt x="176" y="76"/>
                  </a:cubicBezTo>
                  <a:cubicBezTo>
                    <a:pt x="175" y="76"/>
                    <a:pt x="174" y="77"/>
                    <a:pt x="173" y="76"/>
                  </a:cubicBezTo>
                  <a:cubicBezTo>
                    <a:pt x="173" y="75"/>
                    <a:pt x="173" y="74"/>
                    <a:pt x="172" y="73"/>
                  </a:cubicBezTo>
                  <a:cubicBezTo>
                    <a:pt x="172" y="71"/>
                    <a:pt x="170" y="66"/>
                    <a:pt x="170" y="66"/>
                  </a:cubicBezTo>
                  <a:cubicBezTo>
                    <a:pt x="170" y="66"/>
                    <a:pt x="172" y="62"/>
                    <a:pt x="172" y="61"/>
                  </a:cubicBezTo>
                  <a:cubicBezTo>
                    <a:pt x="172" y="60"/>
                    <a:pt x="172" y="57"/>
                    <a:pt x="172" y="57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3" y="56"/>
                    <a:pt x="169" y="54"/>
                    <a:pt x="169" y="54"/>
                  </a:cubicBezTo>
                  <a:cubicBezTo>
                    <a:pt x="168" y="54"/>
                    <a:pt x="163" y="54"/>
                    <a:pt x="163" y="54"/>
                  </a:cubicBez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6777B707-64B3-31F9-C6C4-F87436985BA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519988" y="3133725"/>
              <a:ext cx="1143000" cy="1736725"/>
            </a:xfrm>
            <a:custGeom>
              <a:avLst/>
              <a:gdLst>
                <a:gd name="T0" fmla="*/ 621030 w 300"/>
                <a:gd name="T1" fmla="*/ 1405376 h 456"/>
                <a:gd name="T2" fmla="*/ 632460 w 300"/>
                <a:gd name="T3" fmla="*/ 1325395 h 456"/>
                <a:gd name="T4" fmla="*/ 579120 w 300"/>
                <a:gd name="T5" fmla="*/ 1325395 h 456"/>
                <a:gd name="T6" fmla="*/ 533400 w 300"/>
                <a:gd name="T7" fmla="*/ 1378716 h 456"/>
                <a:gd name="T8" fmla="*/ 605790 w 300"/>
                <a:gd name="T9" fmla="*/ 1317778 h 456"/>
                <a:gd name="T10" fmla="*/ 487680 w 300"/>
                <a:gd name="T11" fmla="*/ 1416802 h 456"/>
                <a:gd name="T12" fmla="*/ 453390 w 300"/>
                <a:gd name="T13" fmla="*/ 1310161 h 456"/>
                <a:gd name="T14" fmla="*/ 392430 w 300"/>
                <a:gd name="T15" fmla="*/ 1371099 h 456"/>
                <a:gd name="T16" fmla="*/ 461010 w 300"/>
                <a:gd name="T17" fmla="*/ 1401568 h 456"/>
                <a:gd name="T18" fmla="*/ 354330 w 300"/>
                <a:gd name="T19" fmla="*/ 1637701 h 456"/>
                <a:gd name="T20" fmla="*/ 365760 w 300"/>
                <a:gd name="T21" fmla="*/ 1607232 h 456"/>
                <a:gd name="T22" fmla="*/ 377190 w 300"/>
                <a:gd name="T23" fmla="*/ 1447271 h 456"/>
                <a:gd name="T24" fmla="*/ 232410 w 300"/>
                <a:gd name="T25" fmla="*/ 1702448 h 456"/>
                <a:gd name="T26" fmla="*/ 350520 w 300"/>
                <a:gd name="T27" fmla="*/ 1595807 h 456"/>
                <a:gd name="T28" fmla="*/ 342900 w 300"/>
                <a:gd name="T29" fmla="*/ 1595807 h 456"/>
                <a:gd name="T30" fmla="*/ 1120140 w 300"/>
                <a:gd name="T31" fmla="*/ 1043558 h 456"/>
                <a:gd name="T32" fmla="*/ 1036320 w 300"/>
                <a:gd name="T33" fmla="*/ 986429 h 456"/>
                <a:gd name="T34" fmla="*/ 891540 w 300"/>
                <a:gd name="T35" fmla="*/ 853128 h 456"/>
                <a:gd name="T36" fmla="*/ 689610 w 300"/>
                <a:gd name="T37" fmla="*/ 803616 h 456"/>
                <a:gd name="T38" fmla="*/ 560070 w 300"/>
                <a:gd name="T39" fmla="*/ 670315 h 456"/>
                <a:gd name="T40" fmla="*/ 594360 w 300"/>
                <a:gd name="T41" fmla="*/ 358009 h 456"/>
                <a:gd name="T42" fmla="*/ 685800 w 300"/>
                <a:gd name="T43" fmla="*/ 239942 h 456"/>
                <a:gd name="T44" fmla="*/ 807720 w 300"/>
                <a:gd name="T45" fmla="*/ 144727 h 456"/>
                <a:gd name="T46" fmla="*/ 815340 w 300"/>
                <a:gd name="T47" fmla="*/ 15234 h 456"/>
                <a:gd name="T48" fmla="*/ 666750 w 300"/>
                <a:gd name="T49" fmla="*/ 53321 h 456"/>
                <a:gd name="T50" fmla="*/ 598170 w 300"/>
                <a:gd name="T51" fmla="*/ 140918 h 456"/>
                <a:gd name="T52" fmla="*/ 453390 w 300"/>
                <a:gd name="T53" fmla="*/ 239942 h 456"/>
                <a:gd name="T54" fmla="*/ 403860 w 300"/>
                <a:gd name="T55" fmla="*/ 338966 h 456"/>
                <a:gd name="T56" fmla="*/ 312420 w 300"/>
                <a:gd name="T57" fmla="*/ 441798 h 456"/>
                <a:gd name="T58" fmla="*/ 247650 w 300"/>
                <a:gd name="T59" fmla="*/ 563674 h 456"/>
                <a:gd name="T60" fmla="*/ 243840 w 300"/>
                <a:gd name="T61" fmla="*/ 658889 h 456"/>
                <a:gd name="T62" fmla="*/ 106680 w 300"/>
                <a:gd name="T63" fmla="*/ 742678 h 456"/>
                <a:gd name="T64" fmla="*/ 87630 w 300"/>
                <a:gd name="T65" fmla="*/ 853128 h 456"/>
                <a:gd name="T66" fmla="*/ 198120 w 300"/>
                <a:gd name="T67" fmla="*/ 952152 h 456"/>
                <a:gd name="T68" fmla="*/ 255270 w 300"/>
                <a:gd name="T69" fmla="*/ 1066410 h 456"/>
                <a:gd name="T70" fmla="*/ 220980 w 300"/>
                <a:gd name="T71" fmla="*/ 1176860 h 456"/>
                <a:gd name="T72" fmla="*/ 83820 w 300"/>
                <a:gd name="T73" fmla="*/ 1241606 h 456"/>
                <a:gd name="T74" fmla="*/ 118110 w 300"/>
                <a:gd name="T75" fmla="*/ 1409185 h 456"/>
                <a:gd name="T76" fmla="*/ 320040 w 300"/>
                <a:gd name="T77" fmla="*/ 1355864 h 456"/>
                <a:gd name="T78" fmla="*/ 468630 w 300"/>
                <a:gd name="T79" fmla="*/ 1138774 h 456"/>
                <a:gd name="T80" fmla="*/ 472440 w 300"/>
                <a:gd name="T81" fmla="*/ 1093070 h 456"/>
                <a:gd name="T82" fmla="*/ 510540 w 300"/>
                <a:gd name="T83" fmla="*/ 1104496 h 456"/>
                <a:gd name="T84" fmla="*/ 476250 w 300"/>
                <a:gd name="T85" fmla="*/ 1176860 h 456"/>
                <a:gd name="T86" fmla="*/ 419100 w 300"/>
                <a:gd name="T87" fmla="*/ 1272075 h 456"/>
                <a:gd name="T88" fmla="*/ 483870 w 300"/>
                <a:gd name="T89" fmla="*/ 1298735 h 456"/>
                <a:gd name="T90" fmla="*/ 472440 w 300"/>
                <a:gd name="T91" fmla="*/ 1310161 h 456"/>
                <a:gd name="T92" fmla="*/ 548640 w 300"/>
                <a:gd name="T93" fmla="*/ 1253032 h 456"/>
                <a:gd name="T94" fmla="*/ 541020 w 300"/>
                <a:gd name="T95" fmla="*/ 1024515 h 456"/>
                <a:gd name="T96" fmla="*/ 605790 w 300"/>
                <a:gd name="T97" fmla="*/ 936917 h 456"/>
                <a:gd name="T98" fmla="*/ 643890 w 300"/>
                <a:gd name="T99" fmla="*/ 902640 h 456"/>
                <a:gd name="T100" fmla="*/ 563880 w 300"/>
                <a:gd name="T101" fmla="*/ 1020707 h 456"/>
                <a:gd name="T102" fmla="*/ 575310 w 300"/>
                <a:gd name="T103" fmla="*/ 1100688 h 456"/>
                <a:gd name="T104" fmla="*/ 636270 w 300"/>
                <a:gd name="T105" fmla="*/ 1302544 h 456"/>
                <a:gd name="T106" fmla="*/ 651510 w 300"/>
                <a:gd name="T107" fmla="*/ 1313970 h 456"/>
                <a:gd name="T108" fmla="*/ 598170 w 300"/>
                <a:gd name="T109" fmla="*/ 1500591 h 456"/>
                <a:gd name="T110" fmla="*/ 556260 w 300"/>
                <a:gd name="T111" fmla="*/ 1729108 h 456"/>
                <a:gd name="T112" fmla="*/ 739140 w 300"/>
                <a:gd name="T113" fmla="*/ 1675787 h 456"/>
                <a:gd name="T114" fmla="*/ 815340 w 300"/>
                <a:gd name="T115" fmla="*/ 1538677 h 456"/>
                <a:gd name="T116" fmla="*/ 876300 w 300"/>
                <a:gd name="T117" fmla="*/ 1367290 h 456"/>
                <a:gd name="T118" fmla="*/ 845820 w 300"/>
                <a:gd name="T119" fmla="*/ 1310161 h 456"/>
                <a:gd name="T120" fmla="*/ 914400 w 300"/>
                <a:gd name="T121" fmla="*/ 1180668 h 456"/>
                <a:gd name="T122" fmla="*/ 1066800 w 300"/>
                <a:gd name="T123" fmla="*/ 1070219 h 4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0" h="456">
                  <a:moveTo>
                    <a:pt x="166" y="348"/>
                  </a:moveTo>
                  <a:cubicBezTo>
                    <a:pt x="167" y="347"/>
                    <a:pt x="168" y="347"/>
                    <a:pt x="169" y="346"/>
                  </a:cubicBezTo>
                  <a:cubicBezTo>
                    <a:pt x="170" y="347"/>
                    <a:pt x="170" y="347"/>
                    <a:pt x="170" y="348"/>
                  </a:cubicBezTo>
                  <a:cubicBezTo>
                    <a:pt x="171" y="350"/>
                    <a:pt x="171" y="351"/>
                    <a:pt x="171" y="352"/>
                  </a:cubicBezTo>
                  <a:cubicBezTo>
                    <a:pt x="171" y="353"/>
                    <a:pt x="171" y="354"/>
                    <a:pt x="171" y="355"/>
                  </a:cubicBezTo>
                  <a:cubicBezTo>
                    <a:pt x="171" y="356"/>
                    <a:pt x="171" y="357"/>
                    <a:pt x="170" y="358"/>
                  </a:cubicBezTo>
                  <a:cubicBezTo>
                    <a:pt x="170" y="359"/>
                    <a:pt x="170" y="360"/>
                    <a:pt x="171" y="361"/>
                  </a:cubicBezTo>
                  <a:cubicBezTo>
                    <a:pt x="171" y="362"/>
                    <a:pt x="171" y="362"/>
                    <a:pt x="171" y="362"/>
                  </a:cubicBezTo>
                  <a:cubicBezTo>
                    <a:pt x="172" y="363"/>
                    <a:pt x="171" y="365"/>
                    <a:pt x="170" y="365"/>
                  </a:cubicBezTo>
                  <a:cubicBezTo>
                    <a:pt x="170" y="366"/>
                    <a:pt x="169" y="367"/>
                    <a:pt x="168" y="368"/>
                  </a:cubicBezTo>
                  <a:cubicBezTo>
                    <a:pt x="167" y="369"/>
                    <a:pt x="165" y="369"/>
                    <a:pt x="163" y="369"/>
                  </a:cubicBezTo>
                  <a:cubicBezTo>
                    <a:pt x="161" y="370"/>
                    <a:pt x="159" y="371"/>
                    <a:pt x="157" y="370"/>
                  </a:cubicBezTo>
                  <a:cubicBezTo>
                    <a:pt x="157" y="370"/>
                    <a:pt x="157" y="370"/>
                    <a:pt x="157" y="370"/>
                  </a:cubicBezTo>
                  <a:cubicBezTo>
                    <a:pt x="157" y="370"/>
                    <a:pt x="157" y="370"/>
                    <a:pt x="157" y="370"/>
                  </a:cubicBezTo>
                  <a:cubicBezTo>
                    <a:pt x="157" y="369"/>
                    <a:pt x="156" y="368"/>
                    <a:pt x="156" y="367"/>
                  </a:cubicBezTo>
                  <a:cubicBezTo>
                    <a:pt x="156" y="366"/>
                    <a:pt x="156" y="365"/>
                    <a:pt x="156" y="364"/>
                  </a:cubicBezTo>
                  <a:cubicBezTo>
                    <a:pt x="157" y="364"/>
                    <a:pt x="157" y="363"/>
                    <a:pt x="157" y="362"/>
                  </a:cubicBezTo>
                  <a:cubicBezTo>
                    <a:pt x="158" y="361"/>
                    <a:pt x="157" y="359"/>
                    <a:pt x="158" y="357"/>
                  </a:cubicBezTo>
                  <a:cubicBezTo>
                    <a:pt x="158" y="356"/>
                    <a:pt x="159" y="355"/>
                    <a:pt x="160" y="354"/>
                  </a:cubicBezTo>
                  <a:cubicBezTo>
                    <a:pt x="160" y="353"/>
                    <a:pt x="161" y="352"/>
                    <a:pt x="161" y="351"/>
                  </a:cubicBezTo>
                  <a:cubicBezTo>
                    <a:pt x="161" y="351"/>
                    <a:pt x="161" y="350"/>
                    <a:pt x="162" y="350"/>
                  </a:cubicBezTo>
                  <a:cubicBezTo>
                    <a:pt x="162" y="348"/>
                    <a:pt x="164" y="348"/>
                    <a:pt x="166" y="348"/>
                  </a:cubicBezTo>
                  <a:close/>
                  <a:moveTo>
                    <a:pt x="139" y="367"/>
                  </a:moveTo>
                  <a:cubicBezTo>
                    <a:pt x="139" y="368"/>
                    <a:pt x="139" y="369"/>
                    <a:pt x="139" y="370"/>
                  </a:cubicBezTo>
                  <a:cubicBezTo>
                    <a:pt x="139" y="371"/>
                    <a:pt x="139" y="372"/>
                    <a:pt x="140" y="373"/>
                  </a:cubicBezTo>
                  <a:cubicBezTo>
                    <a:pt x="140" y="373"/>
                    <a:pt x="141" y="373"/>
                    <a:pt x="141" y="373"/>
                  </a:cubicBezTo>
                  <a:cubicBezTo>
                    <a:pt x="142" y="374"/>
                    <a:pt x="143" y="374"/>
                    <a:pt x="144" y="374"/>
                  </a:cubicBezTo>
                  <a:cubicBezTo>
                    <a:pt x="144" y="375"/>
                    <a:pt x="145" y="375"/>
                    <a:pt x="146" y="375"/>
                  </a:cubicBezTo>
                  <a:cubicBezTo>
                    <a:pt x="146" y="375"/>
                    <a:pt x="147" y="375"/>
                    <a:pt x="147" y="374"/>
                  </a:cubicBezTo>
                  <a:cubicBezTo>
                    <a:pt x="148" y="374"/>
                    <a:pt x="148" y="374"/>
                    <a:pt x="149" y="373"/>
                  </a:cubicBezTo>
                  <a:cubicBezTo>
                    <a:pt x="149" y="373"/>
                    <a:pt x="149" y="372"/>
                    <a:pt x="149" y="372"/>
                  </a:cubicBezTo>
                  <a:cubicBezTo>
                    <a:pt x="150" y="367"/>
                    <a:pt x="151" y="363"/>
                    <a:pt x="152" y="358"/>
                  </a:cubicBezTo>
                  <a:cubicBezTo>
                    <a:pt x="152" y="355"/>
                    <a:pt x="153" y="352"/>
                    <a:pt x="152" y="348"/>
                  </a:cubicBezTo>
                  <a:cubicBezTo>
                    <a:pt x="152" y="346"/>
                    <a:pt x="151" y="344"/>
                    <a:pt x="150" y="342"/>
                  </a:cubicBezTo>
                  <a:cubicBezTo>
                    <a:pt x="149" y="340"/>
                    <a:pt x="148" y="337"/>
                    <a:pt x="146" y="335"/>
                  </a:cubicBezTo>
                  <a:cubicBezTo>
                    <a:pt x="146" y="336"/>
                    <a:pt x="145" y="338"/>
                    <a:pt x="145" y="339"/>
                  </a:cubicBezTo>
                  <a:cubicBezTo>
                    <a:pt x="145" y="340"/>
                    <a:pt x="144" y="341"/>
                    <a:pt x="144" y="342"/>
                  </a:cubicBezTo>
                  <a:cubicBezTo>
                    <a:pt x="144" y="343"/>
                    <a:pt x="145" y="345"/>
                    <a:pt x="144" y="345"/>
                  </a:cubicBezTo>
                  <a:cubicBezTo>
                    <a:pt x="144" y="346"/>
                    <a:pt x="143" y="347"/>
                    <a:pt x="143" y="348"/>
                  </a:cubicBezTo>
                  <a:cubicBezTo>
                    <a:pt x="143" y="349"/>
                    <a:pt x="143" y="350"/>
                    <a:pt x="143" y="351"/>
                  </a:cubicBezTo>
                  <a:cubicBezTo>
                    <a:pt x="143" y="352"/>
                    <a:pt x="142" y="353"/>
                    <a:pt x="142" y="353"/>
                  </a:cubicBezTo>
                  <a:cubicBezTo>
                    <a:pt x="142" y="355"/>
                    <a:pt x="142" y="356"/>
                    <a:pt x="142" y="358"/>
                  </a:cubicBezTo>
                  <a:cubicBezTo>
                    <a:pt x="141" y="358"/>
                    <a:pt x="141" y="358"/>
                    <a:pt x="141" y="359"/>
                  </a:cubicBezTo>
                  <a:cubicBezTo>
                    <a:pt x="140" y="360"/>
                    <a:pt x="141" y="361"/>
                    <a:pt x="140" y="362"/>
                  </a:cubicBezTo>
                  <a:cubicBezTo>
                    <a:pt x="140" y="363"/>
                    <a:pt x="140" y="363"/>
                    <a:pt x="139" y="364"/>
                  </a:cubicBezTo>
                  <a:cubicBezTo>
                    <a:pt x="139" y="365"/>
                    <a:pt x="139" y="366"/>
                    <a:pt x="139" y="367"/>
                  </a:cubicBezTo>
                  <a:close/>
                  <a:moveTo>
                    <a:pt x="153" y="327"/>
                  </a:moveTo>
                  <a:cubicBezTo>
                    <a:pt x="153" y="326"/>
                    <a:pt x="152" y="325"/>
                    <a:pt x="151" y="324"/>
                  </a:cubicBezTo>
                  <a:cubicBezTo>
                    <a:pt x="150" y="324"/>
                    <a:pt x="149" y="324"/>
                    <a:pt x="148" y="325"/>
                  </a:cubicBezTo>
                  <a:cubicBezTo>
                    <a:pt x="148" y="325"/>
                    <a:pt x="148" y="326"/>
                    <a:pt x="148" y="327"/>
                  </a:cubicBezTo>
                  <a:cubicBezTo>
                    <a:pt x="148" y="328"/>
                    <a:pt x="148" y="330"/>
                    <a:pt x="148" y="332"/>
                  </a:cubicBezTo>
                  <a:cubicBezTo>
                    <a:pt x="149" y="334"/>
                    <a:pt x="150" y="337"/>
                    <a:pt x="152" y="339"/>
                  </a:cubicBezTo>
                  <a:cubicBezTo>
                    <a:pt x="153" y="340"/>
                    <a:pt x="154" y="341"/>
                    <a:pt x="154" y="342"/>
                  </a:cubicBezTo>
                  <a:cubicBezTo>
                    <a:pt x="155" y="343"/>
                    <a:pt x="155" y="344"/>
                    <a:pt x="156" y="345"/>
                  </a:cubicBezTo>
                  <a:cubicBezTo>
                    <a:pt x="156" y="346"/>
                    <a:pt x="158" y="347"/>
                    <a:pt x="159" y="346"/>
                  </a:cubicBezTo>
                  <a:cubicBezTo>
                    <a:pt x="160" y="346"/>
                    <a:pt x="160" y="344"/>
                    <a:pt x="159" y="343"/>
                  </a:cubicBezTo>
                  <a:cubicBezTo>
                    <a:pt x="159" y="343"/>
                    <a:pt x="159" y="342"/>
                    <a:pt x="158" y="342"/>
                  </a:cubicBezTo>
                  <a:cubicBezTo>
                    <a:pt x="158" y="341"/>
                    <a:pt x="157" y="340"/>
                    <a:pt x="157" y="339"/>
                  </a:cubicBezTo>
                  <a:cubicBezTo>
                    <a:pt x="155" y="338"/>
                    <a:pt x="155" y="335"/>
                    <a:pt x="155" y="333"/>
                  </a:cubicBezTo>
                  <a:cubicBezTo>
                    <a:pt x="155" y="331"/>
                    <a:pt x="154" y="328"/>
                    <a:pt x="153" y="327"/>
                  </a:cubicBezTo>
                  <a:close/>
                  <a:moveTo>
                    <a:pt x="122" y="373"/>
                  </a:moveTo>
                  <a:cubicBezTo>
                    <a:pt x="123" y="373"/>
                    <a:pt x="123" y="373"/>
                    <a:pt x="123" y="373"/>
                  </a:cubicBezTo>
                  <a:cubicBezTo>
                    <a:pt x="123" y="373"/>
                    <a:pt x="124" y="373"/>
                    <a:pt x="124" y="373"/>
                  </a:cubicBezTo>
                  <a:cubicBezTo>
                    <a:pt x="125" y="373"/>
                    <a:pt x="125" y="373"/>
                    <a:pt x="126" y="373"/>
                  </a:cubicBezTo>
                  <a:cubicBezTo>
                    <a:pt x="127" y="373"/>
                    <a:pt x="127" y="373"/>
                    <a:pt x="127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28" y="369"/>
                    <a:pt x="128" y="367"/>
                    <a:pt x="127" y="365"/>
                  </a:cubicBezTo>
                  <a:cubicBezTo>
                    <a:pt x="127" y="364"/>
                    <a:pt x="127" y="364"/>
                    <a:pt x="127" y="364"/>
                  </a:cubicBezTo>
                  <a:cubicBezTo>
                    <a:pt x="128" y="363"/>
                    <a:pt x="129" y="362"/>
                    <a:pt x="129" y="362"/>
                  </a:cubicBezTo>
                  <a:cubicBezTo>
                    <a:pt x="129" y="361"/>
                    <a:pt x="129" y="361"/>
                    <a:pt x="129" y="361"/>
                  </a:cubicBezTo>
                  <a:cubicBezTo>
                    <a:pt x="129" y="360"/>
                    <a:pt x="129" y="360"/>
                    <a:pt x="129" y="359"/>
                  </a:cubicBezTo>
                  <a:cubicBezTo>
                    <a:pt x="128" y="358"/>
                    <a:pt x="127" y="356"/>
                    <a:pt x="127" y="355"/>
                  </a:cubicBezTo>
                  <a:cubicBezTo>
                    <a:pt x="126" y="354"/>
                    <a:pt x="126" y="353"/>
                    <a:pt x="125" y="352"/>
                  </a:cubicBezTo>
                  <a:cubicBezTo>
                    <a:pt x="124" y="351"/>
                    <a:pt x="122" y="351"/>
                    <a:pt x="120" y="350"/>
                  </a:cubicBezTo>
                  <a:cubicBezTo>
                    <a:pt x="119" y="349"/>
                    <a:pt x="119" y="347"/>
                    <a:pt x="119" y="346"/>
                  </a:cubicBezTo>
                  <a:cubicBezTo>
                    <a:pt x="118" y="345"/>
                    <a:pt x="118" y="345"/>
                    <a:pt x="119" y="344"/>
                  </a:cubicBezTo>
                  <a:cubicBezTo>
                    <a:pt x="119" y="344"/>
                    <a:pt x="119" y="344"/>
                    <a:pt x="119" y="344"/>
                  </a:cubicBezTo>
                  <a:cubicBezTo>
                    <a:pt x="120" y="343"/>
                    <a:pt x="121" y="342"/>
                    <a:pt x="121" y="341"/>
                  </a:cubicBezTo>
                  <a:cubicBezTo>
                    <a:pt x="121" y="341"/>
                    <a:pt x="121" y="340"/>
                    <a:pt x="121" y="340"/>
                  </a:cubicBezTo>
                  <a:cubicBezTo>
                    <a:pt x="121" y="340"/>
                    <a:pt x="120" y="340"/>
                    <a:pt x="120" y="340"/>
                  </a:cubicBezTo>
                  <a:cubicBezTo>
                    <a:pt x="119" y="339"/>
                    <a:pt x="117" y="339"/>
                    <a:pt x="115" y="340"/>
                  </a:cubicBezTo>
                  <a:cubicBezTo>
                    <a:pt x="114" y="341"/>
                    <a:pt x="113" y="343"/>
                    <a:pt x="113" y="344"/>
                  </a:cubicBezTo>
                  <a:cubicBezTo>
                    <a:pt x="113" y="345"/>
                    <a:pt x="113" y="346"/>
                    <a:pt x="113" y="346"/>
                  </a:cubicBezTo>
                  <a:cubicBezTo>
                    <a:pt x="113" y="347"/>
                    <a:pt x="112" y="348"/>
                    <a:pt x="112" y="348"/>
                  </a:cubicBezTo>
                  <a:cubicBezTo>
                    <a:pt x="111" y="350"/>
                    <a:pt x="110" y="351"/>
                    <a:pt x="109" y="353"/>
                  </a:cubicBezTo>
                  <a:cubicBezTo>
                    <a:pt x="108" y="354"/>
                    <a:pt x="107" y="355"/>
                    <a:pt x="106" y="356"/>
                  </a:cubicBezTo>
                  <a:cubicBezTo>
                    <a:pt x="105" y="356"/>
                    <a:pt x="104" y="357"/>
                    <a:pt x="104" y="358"/>
                  </a:cubicBezTo>
                  <a:cubicBezTo>
                    <a:pt x="103" y="358"/>
                    <a:pt x="103" y="359"/>
                    <a:pt x="103" y="360"/>
                  </a:cubicBezTo>
                  <a:cubicBezTo>
                    <a:pt x="104" y="360"/>
                    <a:pt x="104" y="361"/>
                    <a:pt x="104" y="361"/>
                  </a:cubicBezTo>
                  <a:cubicBezTo>
                    <a:pt x="104" y="362"/>
                    <a:pt x="104" y="362"/>
                    <a:pt x="104" y="363"/>
                  </a:cubicBezTo>
                  <a:cubicBezTo>
                    <a:pt x="104" y="364"/>
                    <a:pt x="104" y="364"/>
                    <a:pt x="105" y="365"/>
                  </a:cubicBezTo>
                  <a:cubicBezTo>
                    <a:pt x="106" y="365"/>
                    <a:pt x="107" y="365"/>
                    <a:pt x="108" y="365"/>
                  </a:cubicBezTo>
                  <a:cubicBezTo>
                    <a:pt x="108" y="365"/>
                    <a:pt x="109" y="365"/>
                    <a:pt x="110" y="366"/>
                  </a:cubicBezTo>
                  <a:cubicBezTo>
                    <a:pt x="111" y="366"/>
                    <a:pt x="111" y="367"/>
                    <a:pt x="112" y="368"/>
                  </a:cubicBezTo>
                  <a:cubicBezTo>
                    <a:pt x="113" y="369"/>
                    <a:pt x="115" y="369"/>
                    <a:pt x="116" y="368"/>
                  </a:cubicBezTo>
                  <a:cubicBezTo>
                    <a:pt x="117" y="368"/>
                    <a:pt x="117" y="367"/>
                    <a:pt x="118" y="367"/>
                  </a:cubicBezTo>
                  <a:cubicBezTo>
                    <a:pt x="119" y="366"/>
                    <a:pt x="119" y="366"/>
                    <a:pt x="120" y="366"/>
                  </a:cubicBezTo>
                  <a:cubicBezTo>
                    <a:pt x="121" y="366"/>
                    <a:pt x="122" y="367"/>
                    <a:pt x="121" y="368"/>
                  </a:cubicBezTo>
                  <a:cubicBezTo>
                    <a:pt x="121" y="368"/>
                    <a:pt x="121" y="368"/>
                    <a:pt x="121" y="368"/>
                  </a:cubicBezTo>
                  <a:cubicBezTo>
                    <a:pt x="120" y="369"/>
                    <a:pt x="118" y="369"/>
                    <a:pt x="118" y="370"/>
                  </a:cubicBezTo>
                  <a:cubicBezTo>
                    <a:pt x="117" y="370"/>
                    <a:pt x="117" y="370"/>
                    <a:pt x="117" y="371"/>
                  </a:cubicBezTo>
                  <a:cubicBezTo>
                    <a:pt x="117" y="371"/>
                    <a:pt x="118" y="372"/>
                    <a:pt x="118" y="372"/>
                  </a:cubicBezTo>
                  <a:cubicBezTo>
                    <a:pt x="119" y="372"/>
                    <a:pt x="119" y="372"/>
                    <a:pt x="120" y="372"/>
                  </a:cubicBezTo>
                  <a:cubicBezTo>
                    <a:pt x="121" y="372"/>
                    <a:pt x="122" y="372"/>
                    <a:pt x="122" y="373"/>
                  </a:cubicBezTo>
                  <a:close/>
                  <a:moveTo>
                    <a:pt x="90" y="448"/>
                  </a:moveTo>
                  <a:cubicBezTo>
                    <a:pt x="90" y="446"/>
                    <a:pt x="90" y="446"/>
                    <a:pt x="90" y="446"/>
                  </a:cubicBezTo>
                  <a:cubicBezTo>
                    <a:pt x="95" y="440"/>
                    <a:pt x="95" y="440"/>
                    <a:pt x="95" y="440"/>
                  </a:cubicBezTo>
                  <a:cubicBezTo>
                    <a:pt x="95" y="440"/>
                    <a:pt x="96" y="436"/>
                    <a:pt x="96" y="435"/>
                  </a:cubicBezTo>
                  <a:cubicBezTo>
                    <a:pt x="97" y="434"/>
                    <a:pt x="97" y="433"/>
                    <a:pt x="97" y="433"/>
                  </a:cubicBezTo>
                  <a:cubicBezTo>
                    <a:pt x="97" y="433"/>
                    <a:pt x="94" y="431"/>
                    <a:pt x="93" y="430"/>
                  </a:cubicBezTo>
                  <a:cubicBezTo>
                    <a:pt x="92" y="429"/>
                    <a:pt x="92" y="428"/>
                    <a:pt x="92" y="428"/>
                  </a:cubicBezTo>
                  <a:cubicBezTo>
                    <a:pt x="92" y="428"/>
                    <a:pt x="92" y="426"/>
                    <a:pt x="93" y="425"/>
                  </a:cubicBezTo>
                  <a:cubicBezTo>
                    <a:pt x="93" y="425"/>
                    <a:pt x="92" y="424"/>
                    <a:pt x="91" y="423"/>
                  </a:cubicBezTo>
                  <a:cubicBezTo>
                    <a:pt x="90" y="423"/>
                    <a:pt x="88" y="420"/>
                    <a:pt x="88" y="419"/>
                  </a:cubicBezTo>
                  <a:cubicBezTo>
                    <a:pt x="87" y="419"/>
                    <a:pt x="86" y="415"/>
                    <a:pt x="86" y="414"/>
                  </a:cubicBezTo>
                  <a:cubicBezTo>
                    <a:pt x="86" y="412"/>
                    <a:pt x="87" y="411"/>
                    <a:pt x="87" y="411"/>
                  </a:cubicBezTo>
                  <a:cubicBezTo>
                    <a:pt x="88" y="411"/>
                    <a:pt x="92" y="411"/>
                    <a:pt x="93" y="411"/>
                  </a:cubicBezTo>
                  <a:cubicBezTo>
                    <a:pt x="93" y="411"/>
                    <a:pt x="96" y="414"/>
                    <a:pt x="96" y="415"/>
                  </a:cubicBezTo>
                  <a:cubicBezTo>
                    <a:pt x="95" y="417"/>
                    <a:pt x="94" y="417"/>
                    <a:pt x="94" y="417"/>
                  </a:cubicBezTo>
                  <a:cubicBezTo>
                    <a:pt x="93" y="420"/>
                    <a:pt x="93" y="420"/>
                    <a:pt x="93" y="420"/>
                  </a:cubicBezTo>
                  <a:cubicBezTo>
                    <a:pt x="93" y="420"/>
                    <a:pt x="95" y="422"/>
                    <a:pt x="96" y="422"/>
                  </a:cubicBezTo>
                  <a:cubicBezTo>
                    <a:pt x="98" y="423"/>
                    <a:pt x="104" y="426"/>
                    <a:pt x="104" y="426"/>
                  </a:cubicBezTo>
                  <a:cubicBezTo>
                    <a:pt x="104" y="426"/>
                    <a:pt x="114" y="409"/>
                    <a:pt x="115" y="407"/>
                  </a:cubicBezTo>
                  <a:cubicBezTo>
                    <a:pt x="117" y="405"/>
                    <a:pt x="120" y="403"/>
                    <a:pt x="123" y="402"/>
                  </a:cubicBezTo>
                  <a:cubicBezTo>
                    <a:pt x="126" y="402"/>
                    <a:pt x="130" y="401"/>
                    <a:pt x="131" y="400"/>
                  </a:cubicBezTo>
                  <a:cubicBezTo>
                    <a:pt x="131" y="399"/>
                    <a:pt x="132" y="399"/>
                    <a:pt x="133" y="398"/>
                  </a:cubicBezTo>
                  <a:cubicBezTo>
                    <a:pt x="134" y="397"/>
                    <a:pt x="137" y="393"/>
                    <a:pt x="137" y="392"/>
                  </a:cubicBezTo>
                  <a:cubicBezTo>
                    <a:pt x="137" y="391"/>
                    <a:pt x="135" y="389"/>
                    <a:pt x="133" y="388"/>
                  </a:cubicBezTo>
                  <a:cubicBezTo>
                    <a:pt x="132" y="388"/>
                    <a:pt x="128" y="386"/>
                    <a:pt x="126" y="385"/>
                  </a:cubicBezTo>
                  <a:cubicBezTo>
                    <a:pt x="125" y="385"/>
                    <a:pt x="121" y="382"/>
                    <a:pt x="119" y="381"/>
                  </a:cubicBezTo>
                  <a:cubicBezTo>
                    <a:pt x="117" y="380"/>
                    <a:pt x="111" y="377"/>
                    <a:pt x="111" y="377"/>
                  </a:cubicBezTo>
                  <a:cubicBezTo>
                    <a:pt x="111" y="377"/>
                    <a:pt x="100" y="380"/>
                    <a:pt x="99" y="380"/>
                  </a:cubicBezTo>
                  <a:cubicBezTo>
                    <a:pt x="99" y="380"/>
                    <a:pt x="91" y="383"/>
                    <a:pt x="88" y="384"/>
                  </a:cubicBezTo>
                  <a:cubicBezTo>
                    <a:pt x="86" y="386"/>
                    <a:pt x="83" y="386"/>
                    <a:pt x="80" y="387"/>
                  </a:cubicBezTo>
                  <a:cubicBezTo>
                    <a:pt x="78" y="388"/>
                    <a:pt x="72" y="390"/>
                    <a:pt x="72" y="390"/>
                  </a:cubicBezTo>
                  <a:cubicBezTo>
                    <a:pt x="72" y="390"/>
                    <a:pt x="71" y="396"/>
                    <a:pt x="71" y="396"/>
                  </a:cubicBezTo>
                  <a:cubicBezTo>
                    <a:pt x="70" y="397"/>
                    <a:pt x="68" y="399"/>
                    <a:pt x="67" y="400"/>
                  </a:cubicBezTo>
                  <a:cubicBezTo>
                    <a:pt x="67" y="400"/>
                    <a:pt x="67" y="401"/>
                    <a:pt x="66" y="402"/>
                  </a:cubicBezTo>
                  <a:cubicBezTo>
                    <a:pt x="66" y="403"/>
                    <a:pt x="64" y="407"/>
                    <a:pt x="64" y="409"/>
                  </a:cubicBezTo>
                  <a:cubicBezTo>
                    <a:pt x="63" y="411"/>
                    <a:pt x="62" y="413"/>
                    <a:pt x="62" y="413"/>
                  </a:cubicBezTo>
                  <a:cubicBezTo>
                    <a:pt x="62" y="413"/>
                    <a:pt x="62" y="436"/>
                    <a:pt x="62" y="437"/>
                  </a:cubicBezTo>
                  <a:cubicBezTo>
                    <a:pt x="62" y="438"/>
                    <a:pt x="61" y="440"/>
                    <a:pt x="61" y="441"/>
                  </a:cubicBezTo>
                  <a:cubicBezTo>
                    <a:pt x="61" y="442"/>
                    <a:pt x="61" y="446"/>
                    <a:pt x="61" y="447"/>
                  </a:cubicBezTo>
                  <a:cubicBezTo>
                    <a:pt x="61" y="447"/>
                    <a:pt x="63" y="449"/>
                    <a:pt x="64" y="449"/>
                  </a:cubicBezTo>
                  <a:cubicBezTo>
                    <a:pt x="65" y="450"/>
                    <a:pt x="68" y="450"/>
                    <a:pt x="69" y="451"/>
                  </a:cubicBezTo>
                  <a:cubicBezTo>
                    <a:pt x="70" y="451"/>
                    <a:pt x="73" y="451"/>
                    <a:pt x="74" y="451"/>
                  </a:cubicBezTo>
                  <a:cubicBezTo>
                    <a:pt x="74" y="452"/>
                    <a:pt x="77" y="451"/>
                    <a:pt x="79" y="451"/>
                  </a:cubicBezTo>
                  <a:cubicBezTo>
                    <a:pt x="80" y="450"/>
                    <a:pt x="82" y="449"/>
                    <a:pt x="83" y="448"/>
                  </a:cubicBezTo>
                  <a:cubicBezTo>
                    <a:pt x="83" y="448"/>
                    <a:pt x="87" y="448"/>
                    <a:pt x="88" y="448"/>
                  </a:cubicBezTo>
                  <a:lnTo>
                    <a:pt x="90" y="448"/>
                  </a:lnTo>
                  <a:close/>
                  <a:moveTo>
                    <a:pt x="90" y="419"/>
                  </a:moveTo>
                  <a:cubicBezTo>
                    <a:pt x="90" y="419"/>
                    <a:pt x="91" y="420"/>
                    <a:pt x="92" y="419"/>
                  </a:cubicBezTo>
                  <a:cubicBezTo>
                    <a:pt x="92" y="419"/>
                    <a:pt x="92" y="419"/>
                    <a:pt x="92" y="419"/>
                  </a:cubicBezTo>
                  <a:cubicBezTo>
                    <a:pt x="92" y="419"/>
                    <a:pt x="92" y="419"/>
                    <a:pt x="92" y="419"/>
                  </a:cubicBezTo>
                  <a:cubicBezTo>
                    <a:pt x="92" y="417"/>
                    <a:pt x="93" y="416"/>
                    <a:pt x="93" y="415"/>
                  </a:cubicBezTo>
                  <a:cubicBezTo>
                    <a:pt x="93" y="415"/>
                    <a:pt x="94" y="415"/>
                    <a:pt x="94" y="415"/>
                  </a:cubicBezTo>
                  <a:cubicBezTo>
                    <a:pt x="94" y="415"/>
                    <a:pt x="94" y="414"/>
                    <a:pt x="94" y="414"/>
                  </a:cubicBezTo>
                  <a:cubicBezTo>
                    <a:pt x="93" y="413"/>
                    <a:pt x="93" y="413"/>
                    <a:pt x="92" y="412"/>
                  </a:cubicBezTo>
                  <a:cubicBezTo>
                    <a:pt x="92" y="412"/>
                    <a:pt x="91" y="412"/>
                    <a:pt x="91" y="412"/>
                  </a:cubicBezTo>
                  <a:cubicBezTo>
                    <a:pt x="90" y="412"/>
                    <a:pt x="90" y="412"/>
                    <a:pt x="89" y="413"/>
                  </a:cubicBezTo>
                  <a:cubicBezTo>
                    <a:pt x="89" y="413"/>
                    <a:pt x="89" y="413"/>
                    <a:pt x="88" y="413"/>
                  </a:cubicBezTo>
                  <a:cubicBezTo>
                    <a:pt x="88" y="413"/>
                    <a:pt x="88" y="414"/>
                    <a:pt x="88" y="414"/>
                  </a:cubicBezTo>
                  <a:cubicBezTo>
                    <a:pt x="88" y="414"/>
                    <a:pt x="88" y="415"/>
                    <a:pt x="88" y="415"/>
                  </a:cubicBezTo>
                  <a:cubicBezTo>
                    <a:pt x="88" y="416"/>
                    <a:pt x="89" y="417"/>
                    <a:pt x="89" y="418"/>
                  </a:cubicBezTo>
                  <a:cubicBezTo>
                    <a:pt x="89" y="419"/>
                    <a:pt x="90" y="419"/>
                    <a:pt x="90" y="419"/>
                  </a:cubicBezTo>
                  <a:close/>
                  <a:moveTo>
                    <a:pt x="280" y="281"/>
                  </a:moveTo>
                  <a:cubicBezTo>
                    <a:pt x="272" y="282"/>
                    <a:pt x="272" y="282"/>
                    <a:pt x="272" y="282"/>
                  </a:cubicBezTo>
                  <a:cubicBezTo>
                    <a:pt x="269" y="282"/>
                    <a:pt x="269" y="282"/>
                    <a:pt x="269" y="282"/>
                  </a:cubicBezTo>
                  <a:cubicBezTo>
                    <a:pt x="270" y="279"/>
                    <a:pt x="270" y="279"/>
                    <a:pt x="270" y="279"/>
                  </a:cubicBezTo>
                  <a:cubicBezTo>
                    <a:pt x="270" y="279"/>
                    <a:pt x="275" y="277"/>
                    <a:pt x="276" y="277"/>
                  </a:cubicBezTo>
                  <a:cubicBezTo>
                    <a:pt x="276" y="277"/>
                    <a:pt x="282" y="278"/>
                    <a:pt x="282" y="278"/>
                  </a:cubicBezTo>
                  <a:cubicBezTo>
                    <a:pt x="285" y="278"/>
                    <a:pt x="285" y="278"/>
                    <a:pt x="285" y="278"/>
                  </a:cubicBezTo>
                  <a:cubicBezTo>
                    <a:pt x="285" y="278"/>
                    <a:pt x="290" y="279"/>
                    <a:pt x="291" y="279"/>
                  </a:cubicBezTo>
                  <a:cubicBezTo>
                    <a:pt x="291" y="279"/>
                    <a:pt x="297" y="277"/>
                    <a:pt x="297" y="277"/>
                  </a:cubicBezTo>
                  <a:cubicBezTo>
                    <a:pt x="300" y="277"/>
                    <a:pt x="300" y="277"/>
                    <a:pt x="300" y="277"/>
                  </a:cubicBezTo>
                  <a:cubicBezTo>
                    <a:pt x="294" y="274"/>
                    <a:pt x="294" y="274"/>
                    <a:pt x="294" y="274"/>
                  </a:cubicBezTo>
                  <a:cubicBezTo>
                    <a:pt x="294" y="274"/>
                    <a:pt x="297" y="271"/>
                    <a:pt x="297" y="270"/>
                  </a:cubicBezTo>
                  <a:cubicBezTo>
                    <a:pt x="297" y="270"/>
                    <a:pt x="300" y="265"/>
                    <a:pt x="300" y="265"/>
                  </a:cubicBezTo>
                  <a:cubicBezTo>
                    <a:pt x="300" y="265"/>
                    <a:pt x="297" y="265"/>
                    <a:pt x="296" y="264"/>
                  </a:cubicBezTo>
                  <a:cubicBezTo>
                    <a:pt x="296" y="264"/>
                    <a:pt x="296" y="261"/>
                    <a:pt x="296" y="261"/>
                  </a:cubicBezTo>
                  <a:cubicBezTo>
                    <a:pt x="295" y="261"/>
                    <a:pt x="294" y="262"/>
                    <a:pt x="292" y="262"/>
                  </a:cubicBezTo>
                  <a:cubicBezTo>
                    <a:pt x="291" y="262"/>
                    <a:pt x="288" y="262"/>
                    <a:pt x="288" y="262"/>
                  </a:cubicBezTo>
                  <a:cubicBezTo>
                    <a:pt x="288" y="262"/>
                    <a:pt x="287" y="265"/>
                    <a:pt x="286" y="265"/>
                  </a:cubicBezTo>
                  <a:cubicBezTo>
                    <a:pt x="286" y="266"/>
                    <a:pt x="284" y="268"/>
                    <a:pt x="283" y="268"/>
                  </a:cubicBezTo>
                  <a:cubicBezTo>
                    <a:pt x="282" y="267"/>
                    <a:pt x="278" y="265"/>
                    <a:pt x="278" y="265"/>
                  </a:cubicBezTo>
                  <a:cubicBezTo>
                    <a:pt x="273" y="262"/>
                    <a:pt x="273" y="262"/>
                    <a:pt x="273" y="262"/>
                  </a:cubicBezTo>
                  <a:cubicBezTo>
                    <a:pt x="272" y="259"/>
                    <a:pt x="272" y="259"/>
                    <a:pt x="272" y="259"/>
                  </a:cubicBezTo>
                  <a:cubicBezTo>
                    <a:pt x="272" y="259"/>
                    <a:pt x="270" y="260"/>
                    <a:pt x="269" y="259"/>
                  </a:cubicBezTo>
                  <a:cubicBezTo>
                    <a:pt x="269" y="258"/>
                    <a:pt x="266" y="255"/>
                    <a:pt x="266" y="255"/>
                  </a:cubicBezTo>
                  <a:cubicBezTo>
                    <a:pt x="265" y="256"/>
                    <a:pt x="265" y="256"/>
                    <a:pt x="265" y="256"/>
                  </a:cubicBezTo>
                  <a:cubicBezTo>
                    <a:pt x="264" y="259"/>
                    <a:pt x="264" y="259"/>
                    <a:pt x="264" y="259"/>
                  </a:cubicBezTo>
                  <a:cubicBezTo>
                    <a:pt x="264" y="259"/>
                    <a:pt x="258" y="256"/>
                    <a:pt x="258" y="255"/>
                  </a:cubicBezTo>
                  <a:cubicBezTo>
                    <a:pt x="257" y="255"/>
                    <a:pt x="253" y="249"/>
                    <a:pt x="253" y="248"/>
                  </a:cubicBezTo>
                  <a:cubicBezTo>
                    <a:pt x="252" y="247"/>
                    <a:pt x="251" y="244"/>
                    <a:pt x="251" y="243"/>
                  </a:cubicBezTo>
                  <a:cubicBezTo>
                    <a:pt x="251" y="243"/>
                    <a:pt x="243" y="231"/>
                    <a:pt x="243" y="231"/>
                  </a:cubicBezTo>
                  <a:cubicBezTo>
                    <a:pt x="237" y="229"/>
                    <a:pt x="237" y="229"/>
                    <a:pt x="237" y="229"/>
                  </a:cubicBezTo>
                  <a:cubicBezTo>
                    <a:pt x="237" y="229"/>
                    <a:pt x="236" y="229"/>
                    <a:pt x="235" y="229"/>
                  </a:cubicBezTo>
                  <a:cubicBezTo>
                    <a:pt x="235" y="228"/>
                    <a:pt x="234" y="224"/>
                    <a:pt x="234" y="224"/>
                  </a:cubicBezTo>
                  <a:cubicBezTo>
                    <a:pt x="234" y="224"/>
                    <a:pt x="230" y="223"/>
                    <a:pt x="229" y="223"/>
                  </a:cubicBezTo>
                  <a:cubicBezTo>
                    <a:pt x="227" y="222"/>
                    <a:pt x="224" y="219"/>
                    <a:pt x="224" y="219"/>
                  </a:cubicBezTo>
                  <a:cubicBezTo>
                    <a:pt x="224" y="219"/>
                    <a:pt x="221" y="217"/>
                    <a:pt x="220" y="217"/>
                  </a:cubicBezTo>
                  <a:cubicBezTo>
                    <a:pt x="220" y="216"/>
                    <a:pt x="216" y="212"/>
                    <a:pt x="216" y="212"/>
                  </a:cubicBezTo>
                  <a:cubicBezTo>
                    <a:pt x="216" y="212"/>
                    <a:pt x="205" y="211"/>
                    <a:pt x="205" y="211"/>
                  </a:cubicBezTo>
                  <a:cubicBezTo>
                    <a:pt x="203" y="215"/>
                    <a:pt x="203" y="215"/>
                    <a:pt x="203" y="215"/>
                  </a:cubicBezTo>
                  <a:cubicBezTo>
                    <a:pt x="203" y="215"/>
                    <a:pt x="200" y="215"/>
                    <a:pt x="199" y="215"/>
                  </a:cubicBezTo>
                  <a:cubicBezTo>
                    <a:pt x="198" y="215"/>
                    <a:pt x="195" y="215"/>
                    <a:pt x="195" y="215"/>
                  </a:cubicBezTo>
                  <a:cubicBezTo>
                    <a:pt x="195" y="215"/>
                    <a:pt x="188" y="219"/>
                    <a:pt x="188" y="219"/>
                  </a:cubicBezTo>
                  <a:cubicBezTo>
                    <a:pt x="188" y="219"/>
                    <a:pt x="186" y="218"/>
                    <a:pt x="185" y="218"/>
                  </a:cubicBezTo>
                  <a:cubicBezTo>
                    <a:pt x="185" y="217"/>
                    <a:pt x="181" y="212"/>
                    <a:pt x="181" y="211"/>
                  </a:cubicBezTo>
                  <a:cubicBezTo>
                    <a:pt x="180" y="211"/>
                    <a:pt x="176" y="207"/>
                    <a:pt x="175" y="207"/>
                  </a:cubicBezTo>
                  <a:cubicBezTo>
                    <a:pt x="174" y="207"/>
                    <a:pt x="170" y="204"/>
                    <a:pt x="170" y="204"/>
                  </a:cubicBezTo>
                  <a:cubicBezTo>
                    <a:pt x="170" y="203"/>
                    <a:pt x="171" y="201"/>
                    <a:pt x="171" y="201"/>
                  </a:cubicBezTo>
                  <a:cubicBezTo>
                    <a:pt x="171" y="201"/>
                    <a:pt x="169" y="197"/>
                    <a:pt x="168" y="197"/>
                  </a:cubicBezTo>
                  <a:cubicBezTo>
                    <a:pt x="168" y="196"/>
                    <a:pt x="166" y="193"/>
                    <a:pt x="166" y="192"/>
                  </a:cubicBezTo>
                  <a:cubicBezTo>
                    <a:pt x="166" y="191"/>
                    <a:pt x="166" y="186"/>
                    <a:pt x="166" y="186"/>
                  </a:cubicBezTo>
                  <a:cubicBezTo>
                    <a:pt x="166" y="186"/>
                    <a:pt x="163" y="185"/>
                    <a:pt x="162" y="185"/>
                  </a:cubicBezTo>
                  <a:cubicBezTo>
                    <a:pt x="161" y="184"/>
                    <a:pt x="157" y="183"/>
                    <a:pt x="156" y="181"/>
                  </a:cubicBezTo>
                  <a:cubicBezTo>
                    <a:pt x="155" y="180"/>
                    <a:pt x="154" y="179"/>
                    <a:pt x="153" y="179"/>
                  </a:cubicBezTo>
                  <a:cubicBezTo>
                    <a:pt x="153" y="179"/>
                    <a:pt x="150" y="180"/>
                    <a:pt x="150" y="180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50" y="172"/>
                    <a:pt x="147" y="168"/>
                    <a:pt x="146" y="168"/>
                  </a:cubicBezTo>
                  <a:cubicBezTo>
                    <a:pt x="145" y="168"/>
                    <a:pt x="143" y="167"/>
                    <a:pt x="143" y="167"/>
                  </a:cubicBezTo>
                  <a:cubicBezTo>
                    <a:pt x="143" y="166"/>
                    <a:pt x="143" y="162"/>
                    <a:pt x="143" y="161"/>
                  </a:cubicBezTo>
                  <a:cubicBezTo>
                    <a:pt x="142" y="160"/>
                    <a:pt x="143" y="155"/>
                    <a:pt x="143" y="155"/>
                  </a:cubicBezTo>
                  <a:cubicBezTo>
                    <a:pt x="143" y="155"/>
                    <a:pt x="144" y="153"/>
                    <a:pt x="145" y="153"/>
                  </a:cubicBezTo>
                  <a:cubicBezTo>
                    <a:pt x="145" y="153"/>
                    <a:pt x="145" y="151"/>
                    <a:pt x="145" y="151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41" y="127"/>
                    <a:pt x="141" y="127"/>
                    <a:pt x="141" y="127"/>
                  </a:cubicBezTo>
                  <a:cubicBezTo>
                    <a:pt x="141" y="127"/>
                    <a:pt x="146" y="115"/>
                    <a:pt x="146" y="115"/>
                  </a:cubicBezTo>
                  <a:cubicBezTo>
                    <a:pt x="146" y="115"/>
                    <a:pt x="156" y="94"/>
                    <a:pt x="156" y="94"/>
                  </a:cubicBezTo>
                  <a:cubicBezTo>
                    <a:pt x="156" y="94"/>
                    <a:pt x="158" y="93"/>
                    <a:pt x="158" y="93"/>
                  </a:cubicBezTo>
                  <a:cubicBezTo>
                    <a:pt x="159" y="92"/>
                    <a:pt x="160" y="89"/>
                    <a:pt x="160" y="89"/>
                  </a:cubicBezTo>
                  <a:cubicBezTo>
                    <a:pt x="160" y="88"/>
                    <a:pt x="162" y="86"/>
                    <a:pt x="162" y="85"/>
                  </a:cubicBezTo>
                  <a:cubicBezTo>
                    <a:pt x="162" y="85"/>
                    <a:pt x="164" y="84"/>
                    <a:pt x="164" y="83"/>
                  </a:cubicBezTo>
                  <a:cubicBezTo>
                    <a:pt x="164" y="82"/>
                    <a:pt x="166" y="80"/>
                    <a:pt x="166" y="79"/>
                  </a:cubicBezTo>
                  <a:cubicBezTo>
                    <a:pt x="166" y="77"/>
                    <a:pt x="166" y="77"/>
                    <a:pt x="166" y="76"/>
                  </a:cubicBezTo>
                  <a:cubicBezTo>
                    <a:pt x="166" y="76"/>
                    <a:pt x="167" y="73"/>
                    <a:pt x="167" y="73"/>
                  </a:cubicBezTo>
                  <a:cubicBezTo>
                    <a:pt x="168" y="72"/>
                    <a:pt x="170" y="70"/>
                    <a:pt x="171" y="70"/>
                  </a:cubicBezTo>
                  <a:cubicBezTo>
                    <a:pt x="173" y="69"/>
                    <a:pt x="175" y="69"/>
                    <a:pt x="175" y="69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6" y="64"/>
                    <a:pt x="179" y="63"/>
                    <a:pt x="180" y="63"/>
                  </a:cubicBezTo>
                  <a:cubicBezTo>
                    <a:pt x="180" y="63"/>
                    <a:pt x="182" y="62"/>
                    <a:pt x="182" y="62"/>
                  </a:cubicBezTo>
                  <a:cubicBezTo>
                    <a:pt x="182" y="59"/>
                    <a:pt x="182" y="59"/>
                    <a:pt x="182" y="59"/>
                  </a:cubicBezTo>
                  <a:cubicBezTo>
                    <a:pt x="185" y="58"/>
                    <a:pt x="185" y="58"/>
                    <a:pt x="185" y="58"/>
                  </a:cubicBezTo>
                  <a:cubicBezTo>
                    <a:pt x="187" y="58"/>
                    <a:pt x="187" y="58"/>
                    <a:pt x="187" y="58"/>
                  </a:cubicBezTo>
                  <a:cubicBezTo>
                    <a:pt x="187" y="58"/>
                    <a:pt x="189" y="55"/>
                    <a:pt x="189" y="55"/>
                  </a:cubicBezTo>
                  <a:cubicBezTo>
                    <a:pt x="190" y="54"/>
                    <a:pt x="194" y="49"/>
                    <a:pt x="194" y="49"/>
                  </a:cubicBezTo>
                  <a:cubicBezTo>
                    <a:pt x="195" y="49"/>
                    <a:pt x="200" y="48"/>
                    <a:pt x="200" y="48"/>
                  </a:cubicBezTo>
                  <a:cubicBezTo>
                    <a:pt x="201" y="48"/>
                    <a:pt x="205" y="48"/>
                    <a:pt x="206" y="47"/>
                  </a:cubicBezTo>
                  <a:cubicBezTo>
                    <a:pt x="207" y="47"/>
                    <a:pt x="212" y="45"/>
                    <a:pt x="212" y="45"/>
                  </a:cubicBezTo>
                  <a:cubicBezTo>
                    <a:pt x="212" y="45"/>
                    <a:pt x="214" y="42"/>
                    <a:pt x="214" y="42"/>
                  </a:cubicBezTo>
                  <a:cubicBezTo>
                    <a:pt x="214" y="41"/>
                    <a:pt x="212" y="39"/>
                    <a:pt x="212" y="38"/>
                  </a:cubicBezTo>
                  <a:cubicBezTo>
                    <a:pt x="212" y="38"/>
                    <a:pt x="214" y="36"/>
                    <a:pt x="214" y="35"/>
                  </a:cubicBezTo>
                  <a:cubicBezTo>
                    <a:pt x="215" y="34"/>
                    <a:pt x="216" y="32"/>
                    <a:pt x="216" y="31"/>
                  </a:cubicBezTo>
                  <a:cubicBezTo>
                    <a:pt x="216" y="31"/>
                    <a:pt x="218" y="27"/>
                    <a:pt x="218" y="27"/>
                  </a:cubicBezTo>
                  <a:cubicBezTo>
                    <a:pt x="218" y="27"/>
                    <a:pt x="220" y="22"/>
                    <a:pt x="220" y="22"/>
                  </a:cubicBezTo>
                  <a:cubicBezTo>
                    <a:pt x="220" y="22"/>
                    <a:pt x="218" y="20"/>
                    <a:pt x="217" y="19"/>
                  </a:cubicBezTo>
                  <a:cubicBezTo>
                    <a:pt x="216" y="19"/>
                    <a:pt x="216" y="14"/>
                    <a:pt x="216" y="14"/>
                  </a:cubicBezTo>
                  <a:cubicBezTo>
                    <a:pt x="216" y="14"/>
                    <a:pt x="217" y="12"/>
                    <a:pt x="218" y="11"/>
                  </a:cubicBezTo>
                  <a:cubicBezTo>
                    <a:pt x="219" y="10"/>
                    <a:pt x="221" y="6"/>
                    <a:pt x="221" y="6"/>
                  </a:cubicBezTo>
                  <a:cubicBezTo>
                    <a:pt x="220" y="2"/>
                    <a:pt x="220" y="2"/>
                    <a:pt x="220" y="2"/>
                  </a:cubicBezTo>
                  <a:cubicBezTo>
                    <a:pt x="220" y="2"/>
                    <a:pt x="216" y="5"/>
                    <a:pt x="215" y="5"/>
                  </a:cubicBezTo>
                  <a:cubicBezTo>
                    <a:pt x="215" y="5"/>
                    <a:pt x="215" y="5"/>
                    <a:pt x="214" y="4"/>
                  </a:cubicBezTo>
                  <a:cubicBezTo>
                    <a:pt x="214" y="3"/>
                    <a:pt x="213" y="1"/>
                    <a:pt x="212" y="1"/>
                  </a:cubicBezTo>
                  <a:cubicBezTo>
                    <a:pt x="212" y="0"/>
                    <a:pt x="211" y="0"/>
                    <a:pt x="209" y="1"/>
                  </a:cubicBezTo>
                  <a:cubicBezTo>
                    <a:pt x="208" y="2"/>
                    <a:pt x="205" y="4"/>
                    <a:pt x="203" y="4"/>
                  </a:cubicBezTo>
                  <a:cubicBezTo>
                    <a:pt x="202" y="5"/>
                    <a:pt x="198" y="5"/>
                    <a:pt x="198" y="5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95" y="7"/>
                    <a:pt x="191" y="10"/>
                    <a:pt x="190" y="11"/>
                  </a:cubicBezTo>
                  <a:cubicBezTo>
                    <a:pt x="190" y="11"/>
                    <a:pt x="187" y="14"/>
                    <a:pt x="187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1" y="14"/>
                    <a:pt x="181" y="14"/>
                    <a:pt x="181" y="14"/>
                  </a:cubicBezTo>
                  <a:cubicBezTo>
                    <a:pt x="181" y="14"/>
                    <a:pt x="179" y="15"/>
                    <a:pt x="178" y="14"/>
                  </a:cubicBezTo>
                  <a:cubicBezTo>
                    <a:pt x="177" y="14"/>
                    <a:pt x="175" y="14"/>
                    <a:pt x="175" y="14"/>
                  </a:cubicBezTo>
                  <a:cubicBezTo>
                    <a:pt x="176" y="13"/>
                    <a:pt x="178" y="12"/>
                    <a:pt x="176" y="11"/>
                  </a:cubicBezTo>
                  <a:cubicBezTo>
                    <a:pt x="175" y="10"/>
                    <a:pt x="173" y="9"/>
                    <a:pt x="173" y="9"/>
                  </a:cubicBezTo>
                  <a:cubicBezTo>
                    <a:pt x="173" y="9"/>
                    <a:pt x="170" y="9"/>
                    <a:pt x="170" y="10"/>
                  </a:cubicBezTo>
                  <a:cubicBezTo>
                    <a:pt x="170" y="10"/>
                    <a:pt x="170" y="13"/>
                    <a:pt x="169" y="13"/>
                  </a:cubicBezTo>
                  <a:cubicBezTo>
                    <a:pt x="169" y="14"/>
                    <a:pt x="169" y="16"/>
                    <a:pt x="168" y="17"/>
                  </a:cubicBezTo>
                  <a:cubicBezTo>
                    <a:pt x="167" y="18"/>
                    <a:pt x="164" y="21"/>
                    <a:pt x="163" y="22"/>
                  </a:cubicBezTo>
                  <a:cubicBezTo>
                    <a:pt x="163" y="22"/>
                    <a:pt x="162" y="24"/>
                    <a:pt x="162" y="25"/>
                  </a:cubicBezTo>
                  <a:cubicBezTo>
                    <a:pt x="162" y="26"/>
                    <a:pt x="162" y="28"/>
                    <a:pt x="162" y="28"/>
                  </a:cubicBezTo>
                  <a:cubicBezTo>
                    <a:pt x="161" y="29"/>
                    <a:pt x="158" y="30"/>
                    <a:pt x="158" y="30"/>
                  </a:cubicBezTo>
                  <a:cubicBezTo>
                    <a:pt x="158" y="30"/>
                    <a:pt x="157" y="32"/>
                    <a:pt x="157" y="32"/>
                  </a:cubicBezTo>
                  <a:cubicBezTo>
                    <a:pt x="157" y="33"/>
                    <a:pt x="157" y="36"/>
                    <a:pt x="157" y="37"/>
                  </a:cubicBezTo>
                  <a:cubicBezTo>
                    <a:pt x="157" y="37"/>
                    <a:pt x="156" y="40"/>
                    <a:pt x="155" y="40"/>
                  </a:cubicBezTo>
                  <a:cubicBezTo>
                    <a:pt x="155" y="41"/>
                    <a:pt x="155" y="43"/>
                    <a:pt x="154" y="43"/>
                  </a:cubicBezTo>
                  <a:cubicBezTo>
                    <a:pt x="153" y="43"/>
                    <a:pt x="150" y="44"/>
                    <a:pt x="150" y="44"/>
                  </a:cubicBezTo>
                  <a:cubicBezTo>
                    <a:pt x="150" y="44"/>
                    <a:pt x="150" y="46"/>
                    <a:pt x="149" y="47"/>
                  </a:cubicBezTo>
                  <a:cubicBezTo>
                    <a:pt x="149" y="48"/>
                    <a:pt x="147" y="50"/>
                    <a:pt x="147" y="51"/>
                  </a:cubicBezTo>
                  <a:cubicBezTo>
                    <a:pt x="147" y="52"/>
                    <a:pt x="132" y="62"/>
                    <a:pt x="132" y="63"/>
                  </a:cubicBezTo>
                  <a:cubicBezTo>
                    <a:pt x="132" y="63"/>
                    <a:pt x="128" y="65"/>
                    <a:pt x="128" y="65"/>
                  </a:cubicBezTo>
                  <a:cubicBezTo>
                    <a:pt x="128" y="65"/>
                    <a:pt x="125" y="64"/>
                    <a:pt x="125" y="63"/>
                  </a:cubicBezTo>
                  <a:cubicBezTo>
                    <a:pt x="125" y="63"/>
                    <a:pt x="124" y="62"/>
                    <a:pt x="122" y="62"/>
                  </a:cubicBezTo>
                  <a:cubicBezTo>
                    <a:pt x="121" y="62"/>
                    <a:pt x="119" y="61"/>
                    <a:pt x="119" y="61"/>
                  </a:cubicBezTo>
                  <a:cubicBezTo>
                    <a:pt x="119" y="63"/>
                    <a:pt x="119" y="63"/>
                    <a:pt x="119" y="63"/>
                  </a:cubicBezTo>
                  <a:cubicBezTo>
                    <a:pt x="119" y="63"/>
                    <a:pt x="119" y="64"/>
                    <a:pt x="119" y="65"/>
                  </a:cubicBezTo>
                  <a:cubicBezTo>
                    <a:pt x="119" y="66"/>
                    <a:pt x="119" y="70"/>
                    <a:pt x="119" y="70"/>
                  </a:cubicBezTo>
                  <a:cubicBezTo>
                    <a:pt x="119" y="70"/>
                    <a:pt x="116" y="73"/>
                    <a:pt x="116" y="73"/>
                  </a:cubicBezTo>
                  <a:cubicBezTo>
                    <a:pt x="116" y="73"/>
                    <a:pt x="115" y="75"/>
                    <a:pt x="115" y="75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115" y="78"/>
                    <a:pt x="115" y="79"/>
                    <a:pt x="115" y="80"/>
                  </a:cubicBezTo>
                  <a:cubicBezTo>
                    <a:pt x="115" y="80"/>
                    <a:pt x="115" y="82"/>
                    <a:pt x="114" y="82"/>
                  </a:cubicBezTo>
                  <a:cubicBezTo>
                    <a:pt x="113" y="83"/>
                    <a:pt x="111" y="84"/>
                    <a:pt x="110" y="84"/>
                  </a:cubicBezTo>
                  <a:cubicBezTo>
                    <a:pt x="110" y="84"/>
                    <a:pt x="110" y="86"/>
                    <a:pt x="110" y="86"/>
                  </a:cubicBezTo>
                  <a:cubicBezTo>
                    <a:pt x="110" y="87"/>
                    <a:pt x="110" y="89"/>
                    <a:pt x="110" y="89"/>
                  </a:cubicBezTo>
                  <a:cubicBezTo>
                    <a:pt x="110" y="89"/>
                    <a:pt x="106" y="89"/>
                    <a:pt x="106" y="89"/>
                  </a:cubicBezTo>
                  <a:cubicBezTo>
                    <a:pt x="106" y="89"/>
                    <a:pt x="103" y="91"/>
                    <a:pt x="103" y="92"/>
                  </a:cubicBezTo>
                  <a:cubicBezTo>
                    <a:pt x="102" y="92"/>
                    <a:pt x="99" y="95"/>
                    <a:pt x="98" y="96"/>
                  </a:cubicBezTo>
                  <a:cubicBezTo>
                    <a:pt x="97" y="97"/>
                    <a:pt x="96" y="98"/>
                    <a:pt x="96" y="98"/>
                  </a:cubicBezTo>
                  <a:cubicBezTo>
                    <a:pt x="95" y="98"/>
                    <a:pt x="92" y="97"/>
                    <a:pt x="91" y="97"/>
                  </a:cubicBezTo>
                  <a:cubicBezTo>
                    <a:pt x="90" y="96"/>
                    <a:pt x="87" y="96"/>
                    <a:pt x="87" y="96"/>
                  </a:cubicBezTo>
                  <a:cubicBezTo>
                    <a:pt x="87" y="97"/>
                    <a:pt x="86" y="99"/>
                    <a:pt x="85" y="100"/>
                  </a:cubicBezTo>
                  <a:cubicBezTo>
                    <a:pt x="85" y="101"/>
                    <a:pt x="84" y="105"/>
                    <a:pt x="84" y="106"/>
                  </a:cubicBezTo>
                  <a:cubicBezTo>
                    <a:pt x="84" y="106"/>
                    <a:pt x="85" y="108"/>
                    <a:pt x="85" y="109"/>
                  </a:cubicBezTo>
                  <a:cubicBezTo>
                    <a:pt x="85" y="109"/>
                    <a:pt x="86" y="110"/>
                    <a:pt x="86" y="110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84" y="115"/>
                    <a:pt x="83" y="115"/>
                    <a:pt x="82" y="116"/>
                  </a:cubicBezTo>
                  <a:cubicBezTo>
                    <a:pt x="81" y="117"/>
                    <a:pt x="77" y="120"/>
                    <a:pt x="77" y="120"/>
                  </a:cubicBezTo>
                  <a:cubicBezTo>
                    <a:pt x="76" y="120"/>
                    <a:pt x="76" y="129"/>
                    <a:pt x="76" y="130"/>
                  </a:cubicBezTo>
                  <a:cubicBezTo>
                    <a:pt x="76" y="130"/>
                    <a:pt x="74" y="132"/>
                    <a:pt x="74" y="132"/>
                  </a:cubicBezTo>
                  <a:cubicBezTo>
                    <a:pt x="74" y="133"/>
                    <a:pt x="74" y="136"/>
                    <a:pt x="74" y="136"/>
                  </a:cubicBezTo>
                  <a:cubicBezTo>
                    <a:pt x="74" y="137"/>
                    <a:pt x="75" y="138"/>
                    <a:pt x="75" y="138"/>
                  </a:cubicBezTo>
                  <a:cubicBezTo>
                    <a:pt x="75" y="138"/>
                    <a:pt x="79" y="140"/>
                    <a:pt x="79" y="140"/>
                  </a:cubicBezTo>
                  <a:cubicBezTo>
                    <a:pt x="79" y="140"/>
                    <a:pt x="78" y="143"/>
                    <a:pt x="78" y="144"/>
                  </a:cubicBezTo>
                  <a:cubicBezTo>
                    <a:pt x="77" y="144"/>
                    <a:pt x="73" y="147"/>
                    <a:pt x="73" y="147"/>
                  </a:cubicBezTo>
                  <a:cubicBezTo>
                    <a:pt x="72" y="148"/>
                    <a:pt x="70" y="150"/>
                    <a:pt x="70" y="150"/>
                  </a:cubicBezTo>
                  <a:cubicBezTo>
                    <a:pt x="69" y="150"/>
                    <a:pt x="67" y="149"/>
                    <a:pt x="67" y="149"/>
                  </a:cubicBezTo>
                  <a:cubicBezTo>
                    <a:pt x="67" y="149"/>
                    <a:pt x="66" y="148"/>
                    <a:pt x="65" y="148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0" y="149"/>
                    <a:pt x="58" y="149"/>
                    <a:pt x="58" y="149"/>
                  </a:cubicBezTo>
                  <a:cubicBezTo>
                    <a:pt x="58" y="149"/>
                    <a:pt x="59" y="154"/>
                    <a:pt x="61" y="155"/>
                  </a:cubicBezTo>
                  <a:cubicBezTo>
                    <a:pt x="62" y="157"/>
                    <a:pt x="64" y="158"/>
                    <a:pt x="64" y="158"/>
                  </a:cubicBezTo>
                  <a:cubicBezTo>
                    <a:pt x="64" y="158"/>
                    <a:pt x="68" y="158"/>
                    <a:pt x="68" y="158"/>
                  </a:cubicBezTo>
                  <a:cubicBezTo>
                    <a:pt x="68" y="159"/>
                    <a:pt x="70" y="161"/>
                    <a:pt x="71" y="162"/>
                  </a:cubicBezTo>
                  <a:cubicBezTo>
                    <a:pt x="71" y="163"/>
                    <a:pt x="70" y="168"/>
                    <a:pt x="70" y="168"/>
                  </a:cubicBezTo>
                  <a:cubicBezTo>
                    <a:pt x="70" y="168"/>
                    <a:pt x="72" y="169"/>
                    <a:pt x="72" y="170"/>
                  </a:cubicBezTo>
                  <a:cubicBezTo>
                    <a:pt x="72" y="170"/>
                    <a:pt x="71" y="172"/>
                    <a:pt x="71" y="173"/>
                  </a:cubicBezTo>
                  <a:cubicBezTo>
                    <a:pt x="71" y="173"/>
                    <a:pt x="70" y="174"/>
                    <a:pt x="69" y="174"/>
                  </a:cubicBezTo>
                  <a:cubicBezTo>
                    <a:pt x="68" y="173"/>
                    <a:pt x="64" y="173"/>
                    <a:pt x="64" y="173"/>
                  </a:cubicBezTo>
                  <a:cubicBezTo>
                    <a:pt x="63" y="173"/>
                    <a:pt x="60" y="173"/>
                    <a:pt x="59" y="174"/>
                  </a:cubicBezTo>
                  <a:cubicBezTo>
                    <a:pt x="58" y="174"/>
                    <a:pt x="55" y="177"/>
                    <a:pt x="55" y="177"/>
                  </a:cubicBezTo>
                  <a:cubicBezTo>
                    <a:pt x="55" y="177"/>
                    <a:pt x="54" y="177"/>
                    <a:pt x="53" y="176"/>
                  </a:cubicBezTo>
                  <a:cubicBezTo>
                    <a:pt x="53" y="176"/>
                    <a:pt x="50" y="173"/>
                    <a:pt x="50" y="173"/>
                  </a:cubicBezTo>
                  <a:cubicBezTo>
                    <a:pt x="47" y="177"/>
                    <a:pt x="47" y="177"/>
                    <a:pt x="47" y="177"/>
                  </a:cubicBezTo>
                  <a:cubicBezTo>
                    <a:pt x="47" y="177"/>
                    <a:pt x="47" y="179"/>
                    <a:pt x="47" y="179"/>
                  </a:cubicBezTo>
                  <a:cubicBezTo>
                    <a:pt x="47" y="180"/>
                    <a:pt x="42" y="181"/>
                    <a:pt x="42" y="181"/>
                  </a:cubicBezTo>
                  <a:cubicBezTo>
                    <a:pt x="42" y="181"/>
                    <a:pt x="40" y="185"/>
                    <a:pt x="40" y="186"/>
                  </a:cubicBezTo>
                  <a:cubicBezTo>
                    <a:pt x="40" y="186"/>
                    <a:pt x="37" y="188"/>
                    <a:pt x="36" y="189"/>
                  </a:cubicBezTo>
                  <a:cubicBezTo>
                    <a:pt x="36" y="189"/>
                    <a:pt x="32" y="191"/>
                    <a:pt x="31" y="192"/>
                  </a:cubicBezTo>
                  <a:cubicBezTo>
                    <a:pt x="31" y="192"/>
                    <a:pt x="28" y="195"/>
                    <a:pt x="28" y="195"/>
                  </a:cubicBezTo>
                  <a:cubicBezTo>
                    <a:pt x="28" y="195"/>
                    <a:pt x="30" y="198"/>
                    <a:pt x="30" y="198"/>
                  </a:cubicBezTo>
                  <a:cubicBezTo>
                    <a:pt x="30" y="199"/>
                    <a:pt x="31" y="201"/>
                    <a:pt x="31" y="201"/>
                  </a:cubicBezTo>
                  <a:cubicBezTo>
                    <a:pt x="31" y="202"/>
                    <a:pt x="29" y="204"/>
                    <a:pt x="28" y="204"/>
                  </a:cubicBezTo>
                  <a:cubicBezTo>
                    <a:pt x="28" y="205"/>
                    <a:pt x="26" y="208"/>
                    <a:pt x="26" y="208"/>
                  </a:cubicBezTo>
                  <a:cubicBezTo>
                    <a:pt x="26" y="208"/>
                    <a:pt x="26" y="210"/>
                    <a:pt x="26" y="211"/>
                  </a:cubicBezTo>
                  <a:cubicBezTo>
                    <a:pt x="25" y="212"/>
                    <a:pt x="24" y="212"/>
                    <a:pt x="24" y="213"/>
                  </a:cubicBezTo>
                  <a:cubicBezTo>
                    <a:pt x="24" y="213"/>
                    <a:pt x="26" y="213"/>
                    <a:pt x="27" y="214"/>
                  </a:cubicBezTo>
                  <a:cubicBezTo>
                    <a:pt x="27" y="214"/>
                    <a:pt x="29" y="215"/>
                    <a:pt x="29" y="215"/>
                  </a:cubicBezTo>
                  <a:cubicBezTo>
                    <a:pt x="29" y="216"/>
                    <a:pt x="28" y="218"/>
                    <a:pt x="27" y="219"/>
                  </a:cubicBezTo>
                  <a:cubicBezTo>
                    <a:pt x="27" y="220"/>
                    <a:pt x="26" y="222"/>
                    <a:pt x="26" y="222"/>
                  </a:cubicBezTo>
                  <a:cubicBezTo>
                    <a:pt x="23" y="224"/>
                    <a:pt x="23" y="224"/>
                    <a:pt x="23" y="224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28"/>
                    <a:pt x="26" y="229"/>
                    <a:pt x="27" y="230"/>
                  </a:cubicBezTo>
                  <a:cubicBezTo>
                    <a:pt x="28" y="231"/>
                    <a:pt x="30" y="232"/>
                    <a:pt x="30" y="233"/>
                  </a:cubicBezTo>
                  <a:cubicBezTo>
                    <a:pt x="31" y="233"/>
                    <a:pt x="34" y="233"/>
                    <a:pt x="34" y="233"/>
                  </a:cubicBezTo>
                  <a:cubicBezTo>
                    <a:pt x="34" y="233"/>
                    <a:pt x="38" y="234"/>
                    <a:pt x="38" y="234"/>
                  </a:cubicBezTo>
                  <a:cubicBezTo>
                    <a:pt x="39" y="234"/>
                    <a:pt x="41" y="235"/>
                    <a:pt x="41" y="235"/>
                  </a:cubicBezTo>
                  <a:cubicBezTo>
                    <a:pt x="41" y="236"/>
                    <a:pt x="42" y="238"/>
                    <a:pt x="42" y="238"/>
                  </a:cubicBezTo>
                  <a:cubicBezTo>
                    <a:pt x="42" y="238"/>
                    <a:pt x="44" y="238"/>
                    <a:pt x="44" y="238"/>
                  </a:cubicBezTo>
                  <a:cubicBezTo>
                    <a:pt x="45" y="238"/>
                    <a:pt x="45" y="240"/>
                    <a:pt x="45" y="242"/>
                  </a:cubicBezTo>
                  <a:cubicBezTo>
                    <a:pt x="45" y="244"/>
                    <a:pt x="47" y="246"/>
                    <a:pt x="47" y="247"/>
                  </a:cubicBezTo>
                  <a:cubicBezTo>
                    <a:pt x="48" y="248"/>
                    <a:pt x="52" y="250"/>
                    <a:pt x="52" y="250"/>
                  </a:cubicBezTo>
                  <a:cubicBezTo>
                    <a:pt x="53" y="251"/>
                    <a:pt x="54" y="252"/>
                    <a:pt x="54" y="253"/>
                  </a:cubicBezTo>
                  <a:cubicBezTo>
                    <a:pt x="54" y="254"/>
                    <a:pt x="55" y="255"/>
                    <a:pt x="55" y="255"/>
                  </a:cubicBezTo>
                  <a:cubicBezTo>
                    <a:pt x="55" y="255"/>
                    <a:pt x="59" y="254"/>
                    <a:pt x="59" y="254"/>
                  </a:cubicBezTo>
                  <a:cubicBezTo>
                    <a:pt x="59" y="254"/>
                    <a:pt x="61" y="254"/>
                    <a:pt x="61" y="255"/>
                  </a:cubicBezTo>
                  <a:cubicBezTo>
                    <a:pt x="62" y="255"/>
                    <a:pt x="64" y="258"/>
                    <a:pt x="64" y="258"/>
                  </a:cubicBezTo>
                  <a:cubicBezTo>
                    <a:pt x="65" y="259"/>
                    <a:pt x="66" y="260"/>
                    <a:pt x="66" y="261"/>
                  </a:cubicBezTo>
                  <a:cubicBezTo>
                    <a:pt x="66" y="261"/>
                    <a:pt x="65" y="267"/>
                    <a:pt x="65" y="267"/>
                  </a:cubicBezTo>
                  <a:cubicBezTo>
                    <a:pt x="65" y="268"/>
                    <a:pt x="66" y="270"/>
                    <a:pt x="66" y="271"/>
                  </a:cubicBezTo>
                  <a:cubicBezTo>
                    <a:pt x="66" y="271"/>
                    <a:pt x="67" y="274"/>
                    <a:pt x="67" y="274"/>
                  </a:cubicBezTo>
                  <a:cubicBezTo>
                    <a:pt x="67" y="275"/>
                    <a:pt x="66" y="278"/>
                    <a:pt x="66" y="278"/>
                  </a:cubicBezTo>
                  <a:cubicBezTo>
                    <a:pt x="66" y="279"/>
                    <a:pt x="67" y="280"/>
                    <a:pt x="67" y="280"/>
                  </a:cubicBezTo>
                  <a:cubicBezTo>
                    <a:pt x="67" y="280"/>
                    <a:pt x="69" y="282"/>
                    <a:pt x="69" y="283"/>
                  </a:cubicBezTo>
                  <a:cubicBezTo>
                    <a:pt x="69" y="283"/>
                    <a:pt x="70" y="285"/>
                    <a:pt x="69" y="286"/>
                  </a:cubicBezTo>
                  <a:cubicBezTo>
                    <a:pt x="69" y="286"/>
                    <a:pt x="67" y="288"/>
                    <a:pt x="67" y="288"/>
                  </a:cubicBezTo>
                  <a:cubicBezTo>
                    <a:pt x="65" y="287"/>
                    <a:pt x="65" y="287"/>
                    <a:pt x="65" y="287"/>
                  </a:cubicBezTo>
                  <a:cubicBezTo>
                    <a:pt x="65" y="287"/>
                    <a:pt x="63" y="289"/>
                    <a:pt x="63" y="290"/>
                  </a:cubicBezTo>
                  <a:cubicBezTo>
                    <a:pt x="62" y="291"/>
                    <a:pt x="63" y="293"/>
                    <a:pt x="64" y="294"/>
                  </a:cubicBezTo>
                  <a:cubicBezTo>
                    <a:pt x="64" y="295"/>
                    <a:pt x="66" y="297"/>
                    <a:pt x="67" y="297"/>
                  </a:cubicBezTo>
                  <a:cubicBezTo>
                    <a:pt x="67" y="298"/>
                    <a:pt x="67" y="301"/>
                    <a:pt x="67" y="301"/>
                  </a:cubicBezTo>
                  <a:cubicBezTo>
                    <a:pt x="67" y="301"/>
                    <a:pt x="65" y="302"/>
                    <a:pt x="64" y="303"/>
                  </a:cubicBezTo>
                  <a:cubicBezTo>
                    <a:pt x="63" y="303"/>
                    <a:pt x="61" y="305"/>
                    <a:pt x="60" y="306"/>
                  </a:cubicBezTo>
                  <a:cubicBezTo>
                    <a:pt x="60" y="306"/>
                    <a:pt x="58" y="309"/>
                    <a:pt x="58" y="309"/>
                  </a:cubicBezTo>
                  <a:cubicBezTo>
                    <a:pt x="58" y="310"/>
                    <a:pt x="56" y="310"/>
                    <a:pt x="55" y="310"/>
                  </a:cubicBezTo>
                  <a:cubicBezTo>
                    <a:pt x="55" y="310"/>
                    <a:pt x="53" y="309"/>
                    <a:pt x="53" y="309"/>
                  </a:cubicBezTo>
                  <a:cubicBezTo>
                    <a:pt x="53" y="309"/>
                    <a:pt x="50" y="308"/>
                    <a:pt x="50" y="308"/>
                  </a:cubicBezTo>
                  <a:cubicBezTo>
                    <a:pt x="49" y="308"/>
                    <a:pt x="45" y="309"/>
                    <a:pt x="44" y="310"/>
                  </a:cubicBezTo>
                  <a:cubicBezTo>
                    <a:pt x="44" y="310"/>
                    <a:pt x="40" y="312"/>
                    <a:pt x="40" y="312"/>
                  </a:cubicBezTo>
                  <a:cubicBezTo>
                    <a:pt x="40" y="312"/>
                    <a:pt x="39" y="314"/>
                    <a:pt x="38" y="315"/>
                  </a:cubicBezTo>
                  <a:cubicBezTo>
                    <a:pt x="37" y="315"/>
                    <a:pt x="34" y="316"/>
                    <a:pt x="33" y="316"/>
                  </a:cubicBezTo>
                  <a:cubicBezTo>
                    <a:pt x="32" y="316"/>
                    <a:pt x="26" y="317"/>
                    <a:pt x="26" y="317"/>
                  </a:cubicBezTo>
                  <a:cubicBezTo>
                    <a:pt x="26" y="317"/>
                    <a:pt x="25" y="318"/>
                    <a:pt x="24" y="319"/>
                  </a:cubicBezTo>
                  <a:cubicBezTo>
                    <a:pt x="23" y="320"/>
                    <a:pt x="21" y="321"/>
                    <a:pt x="21" y="321"/>
                  </a:cubicBezTo>
                  <a:cubicBezTo>
                    <a:pt x="21" y="322"/>
                    <a:pt x="22" y="325"/>
                    <a:pt x="22" y="326"/>
                  </a:cubicBezTo>
                  <a:cubicBezTo>
                    <a:pt x="22" y="327"/>
                    <a:pt x="23" y="330"/>
                    <a:pt x="23" y="331"/>
                  </a:cubicBezTo>
                  <a:cubicBezTo>
                    <a:pt x="23" y="331"/>
                    <a:pt x="22" y="335"/>
                    <a:pt x="22" y="336"/>
                  </a:cubicBezTo>
                  <a:cubicBezTo>
                    <a:pt x="21" y="337"/>
                    <a:pt x="17" y="340"/>
                    <a:pt x="16" y="340"/>
                  </a:cubicBezTo>
                  <a:cubicBezTo>
                    <a:pt x="16" y="340"/>
                    <a:pt x="11" y="339"/>
                    <a:pt x="10" y="339"/>
                  </a:cubicBezTo>
                  <a:cubicBezTo>
                    <a:pt x="9" y="338"/>
                    <a:pt x="4" y="337"/>
                    <a:pt x="4" y="337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8" y="349"/>
                    <a:pt x="16" y="358"/>
                    <a:pt x="16" y="358"/>
                  </a:cubicBezTo>
                  <a:cubicBezTo>
                    <a:pt x="16" y="358"/>
                    <a:pt x="17" y="359"/>
                    <a:pt x="18" y="359"/>
                  </a:cubicBezTo>
                  <a:cubicBezTo>
                    <a:pt x="19" y="359"/>
                    <a:pt x="18" y="361"/>
                    <a:pt x="18" y="361"/>
                  </a:cubicBezTo>
                  <a:cubicBezTo>
                    <a:pt x="24" y="368"/>
                    <a:pt x="24" y="368"/>
                    <a:pt x="24" y="368"/>
                  </a:cubicBezTo>
                  <a:cubicBezTo>
                    <a:pt x="26" y="370"/>
                    <a:pt x="29" y="371"/>
                    <a:pt x="31" y="370"/>
                  </a:cubicBezTo>
                  <a:cubicBezTo>
                    <a:pt x="32" y="370"/>
                    <a:pt x="33" y="370"/>
                    <a:pt x="34" y="370"/>
                  </a:cubicBezTo>
                  <a:cubicBezTo>
                    <a:pt x="35" y="370"/>
                    <a:pt x="36" y="371"/>
                    <a:pt x="37" y="372"/>
                  </a:cubicBezTo>
                  <a:cubicBezTo>
                    <a:pt x="44" y="381"/>
                    <a:pt x="53" y="387"/>
                    <a:pt x="63" y="391"/>
                  </a:cubicBezTo>
                  <a:cubicBezTo>
                    <a:pt x="66" y="389"/>
                    <a:pt x="66" y="385"/>
                    <a:pt x="66" y="381"/>
                  </a:cubicBezTo>
                  <a:cubicBezTo>
                    <a:pt x="65" y="377"/>
                    <a:pt x="64" y="374"/>
                    <a:pt x="63" y="370"/>
                  </a:cubicBezTo>
                  <a:cubicBezTo>
                    <a:pt x="63" y="369"/>
                    <a:pt x="63" y="369"/>
                    <a:pt x="63" y="368"/>
                  </a:cubicBezTo>
                  <a:cubicBezTo>
                    <a:pt x="64" y="367"/>
                    <a:pt x="65" y="367"/>
                    <a:pt x="65" y="367"/>
                  </a:cubicBezTo>
                  <a:cubicBezTo>
                    <a:pt x="66" y="368"/>
                    <a:pt x="65" y="370"/>
                    <a:pt x="66" y="371"/>
                  </a:cubicBezTo>
                  <a:cubicBezTo>
                    <a:pt x="70" y="370"/>
                    <a:pt x="72" y="364"/>
                    <a:pt x="76" y="362"/>
                  </a:cubicBezTo>
                  <a:cubicBezTo>
                    <a:pt x="77" y="362"/>
                    <a:pt x="78" y="361"/>
                    <a:pt x="79" y="361"/>
                  </a:cubicBezTo>
                  <a:cubicBezTo>
                    <a:pt x="81" y="360"/>
                    <a:pt x="82" y="357"/>
                    <a:pt x="84" y="356"/>
                  </a:cubicBezTo>
                  <a:cubicBezTo>
                    <a:pt x="85" y="355"/>
                    <a:pt x="86" y="355"/>
                    <a:pt x="87" y="355"/>
                  </a:cubicBezTo>
                  <a:cubicBezTo>
                    <a:pt x="89" y="353"/>
                    <a:pt x="90" y="350"/>
                    <a:pt x="92" y="348"/>
                  </a:cubicBezTo>
                  <a:cubicBezTo>
                    <a:pt x="94" y="344"/>
                    <a:pt x="98" y="341"/>
                    <a:pt x="101" y="336"/>
                  </a:cubicBezTo>
                  <a:cubicBezTo>
                    <a:pt x="102" y="333"/>
                    <a:pt x="102" y="329"/>
                    <a:pt x="104" y="326"/>
                  </a:cubicBezTo>
                  <a:cubicBezTo>
                    <a:pt x="105" y="323"/>
                    <a:pt x="108" y="320"/>
                    <a:pt x="109" y="317"/>
                  </a:cubicBezTo>
                  <a:cubicBezTo>
                    <a:pt x="110" y="314"/>
                    <a:pt x="110" y="311"/>
                    <a:pt x="112" y="309"/>
                  </a:cubicBezTo>
                  <a:cubicBezTo>
                    <a:pt x="114" y="308"/>
                    <a:pt x="116" y="309"/>
                    <a:pt x="117" y="309"/>
                  </a:cubicBezTo>
                  <a:cubicBezTo>
                    <a:pt x="119" y="309"/>
                    <a:pt x="121" y="308"/>
                    <a:pt x="122" y="307"/>
                  </a:cubicBezTo>
                  <a:cubicBezTo>
                    <a:pt x="122" y="305"/>
                    <a:pt x="121" y="304"/>
                    <a:pt x="121" y="303"/>
                  </a:cubicBezTo>
                  <a:cubicBezTo>
                    <a:pt x="120" y="302"/>
                    <a:pt x="119" y="301"/>
                    <a:pt x="120" y="299"/>
                  </a:cubicBezTo>
                  <a:cubicBezTo>
                    <a:pt x="120" y="298"/>
                    <a:pt x="122" y="298"/>
                    <a:pt x="123" y="299"/>
                  </a:cubicBezTo>
                  <a:cubicBezTo>
                    <a:pt x="123" y="300"/>
                    <a:pt x="122" y="301"/>
                    <a:pt x="122" y="302"/>
                  </a:cubicBezTo>
                  <a:cubicBezTo>
                    <a:pt x="124" y="303"/>
                    <a:pt x="127" y="302"/>
                    <a:pt x="128" y="300"/>
                  </a:cubicBezTo>
                  <a:cubicBezTo>
                    <a:pt x="128" y="299"/>
                    <a:pt x="128" y="298"/>
                    <a:pt x="129" y="298"/>
                  </a:cubicBezTo>
                  <a:cubicBezTo>
                    <a:pt x="130" y="297"/>
                    <a:pt x="131" y="300"/>
                    <a:pt x="132" y="300"/>
                  </a:cubicBezTo>
                  <a:cubicBezTo>
                    <a:pt x="133" y="299"/>
                    <a:pt x="133" y="297"/>
                    <a:pt x="132" y="297"/>
                  </a:cubicBezTo>
                  <a:cubicBezTo>
                    <a:pt x="131" y="296"/>
                    <a:pt x="130" y="295"/>
                    <a:pt x="129" y="295"/>
                  </a:cubicBezTo>
                  <a:cubicBezTo>
                    <a:pt x="128" y="293"/>
                    <a:pt x="128" y="292"/>
                    <a:pt x="127" y="290"/>
                  </a:cubicBezTo>
                  <a:cubicBezTo>
                    <a:pt x="127" y="289"/>
                    <a:pt x="125" y="288"/>
                    <a:pt x="124" y="289"/>
                  </a:cubicBezTo>
                  <a:cubicBezTo>
                    <a:pt x="123" y="289"/>
                    <a:pt x="123" y="290"/>
                    <a:pt x="122" y="291"/>
                  </a:cubicBezTo>
                  <a:cubicBezTo>
                    <a:pt x="122" y="292"/>
                    <a:pt x="120" y="292"/>
                    <a:pt x="120" y="291"/>
                  </a:cubicBezTo>
                  <a:cubicBezTo>
                    <a:pt x="120" y="289"/>
                    <a:pt x="123" y="288"/>
                    <a:pt x="124" y="287"/>
                  </a:cubicBezTo>
                  <a:cubicBezTo>
                    <a:pt x="125" y="286"/>
                    <a:pt x="125" y="286"/>
                    <a:pt x="125" y="286"/>
                  </a:cubicBezTo>
                  <a:cubicBezTo>
                    <a:pt x="125" y="286"/>
                    <a:pt x="125" y="285"/>
                    <a:pt x="125" y="285"/>
                  </a:cubicBezTo>
                  <a:cubicBezTo>
                    <a:pt x="125" y="284"/>
                    <a:pt x="125" y="282"/>
                    <a:pt x="126" y="281"/>
                  </a:cubicBezTo>
                  <a:cubicBezTo>
                    <a:pt x="126" y="281"/>
                    <a:pt x="127" y="281"/>
                    <a:pt x="127" y="282"/>
                  </a:cubicBezTo>
                  <a:cubicBezTo>
                    <a:pt x="127" y="283"/>
                    <a:pt x="127" y="283"/>
                    <a:pt x="127" y="284"/>
                  </a:cubicBezTo>
                  <a:cubicBezTo>
                    <a:pt x="127" y="285"/>
                    <a:pt x="127" y="287"/>
                    <a:pt x="129" y="287"/>
                  </a:cubicBezTo>
                  <a:cubicBezTo>
                    <a:pt x="129" y="288"/>
                    <a:pt x="129" y="288"/>
                    <a:pt x="130" y="288"/>
                  </a:cubicBezTo>
                  <a:cubicBezTo>
                    <a:pt x="130" y="289"/>
                    <a:pt x="130" y="290"/>
                    <a:pt x="130" y="290"/>
                  </a:cubicBezTo>
                  <a:cubicBezTo>
                    <a:pt x="131" y="291"/>
                    <a:pt x="131" y="292"/>
                    <a:pt x="132" y="293"/>
                  </a:cubicBezTo>
                  <a:cubicBezTo>
                    <a:pt x="133" y="292"/>
                    <a:pt x="133" y="292"/>
                    <a:pt x="133" y="291"/>
                  </a:cubicBezTo>
                  <a:cubicBezTo>
                    <a:pt x="133" y="291"/>
                    <a:pt x="134" y="290"/>
                    <a:pt x="134" y="290"/>
                  </a:cubicBezTo>
                  <a:cubicBezTo>
                    <a:pt x="135" y="291"/>
                    <a:pt x="136" y="292"/>
                    <a:pt x="135" y="292"/>
                  </a:cubicBezTo>
                  <a:cubicBezTo>
                    <a:pt x="134" y="293"/>
                    <a:pt x="134" y="296"/>
                    <a:pt x="136" y="296"/>
                  </a:cubicBezTo>
                  <a:cubicBezTo>
                    <a:pt x="136" y="297"/>
                    <a:pt x="136" y="297"/>
                    <a:pt x="136" y="297"/>
                  </a:cubicBezTo>
                  <a:cubicBezTo>
                    <a:pt x="136" y="297"/>
                    <a:pt x="136" y="297"/>
                    <a:pt x="136" y="298"/>
                  </a:cubicBezTo>
                  <a:cubicBezTo>
                    <a:pt x="135" y="299"/>
                    <a:pt x="135" y="301"/>
                    <a:pt x="135" y="302"/>
                  </a:cubicBezTo>
                  <a:cubicBezTo>
                    <a:pt x="134" y="303"/>
                    <a:pt x="133" y="303"/>
                    <a:pt x="133" y="304"/>
                  </a:cubicBezTo>
                  <a:cubicBezTo>
                    <a:pt x="132" y="303"/>
                    <a:pt x="132" y="303"/>
                    <a:pt x="131" y="303"/>
                  </a:cubicBezTo>
                  <a:cubicBezTo>
                    <a:pt x="130" y="303"/>
                    <a:pt x="129" y="303"/>
                    <a:pt x="129" y="304"/>
                  </a:cubicBezTo>
                  <a:cubicBezTo>
                    <a:pt x="129" y="304"/>
                    <a:pt x="129" y="305"/>
                    <a:pt x="128" y="305"/>
                  </a:cubicBezTo>
                  <a:cubicBezTo>
                    <a:pt x="128" y="306"/>
                    <a:pt x="128" y="307"/>
                    <a:pt x="127" y="308"/>
                  </a:cubicBezTo>
                  <a:cubicBezTo>
                    <a:pt x="126" y="308"/>
                    <a:pt x="125" y="308"/>
                    <a:pt x="125" y="309"/>
                  </a:cubicBezTo>
                  <a:cubicBezTo>
                    <a:pt x="124" y="310"/>
                    <a:pt x="123" y="311"/>
                    <a:pt x="122" y="312"/>
                  </a:cubicBezTo>
                  <a:cubicBezTo>
                    <a:pt x="122" y="313"/>
                    <a:pt x="121" y="314"/>
                    <a:pt x="119" y="314"/>
                  </a:cubicBezTo>
                  <a:cubicBezTo>
                    <a:pt x="118" y="314"/>
                    <a:pt x="117" y="313"/>
                    <a:pt x="116" y="314"/>
                  </a:cubicBezTo>
                  <a:cubicBezTo>
                    <a:pt x="115" y="314"/>
                    <a:pt x="115" y="315"/>
                    <a:pt x="115" y="316"/>
                  </a:cubicBezTo>
                  <a:cubicBezTo>
                    <a:pt x="115" y="318"/>
                    <a:pt x="114" y="321"/>
                    <a:pt x="114" y="324"/>
                  </a:cubicBezTo>
                  <a:cubicBezTo>
                    <a:pt x="114" y="324"/>
                    <a:pt x="114" y="324"/>
                    <a:pt x="114" y="325"/>
                  </a:cubicBezTo>
                  <a:cubicBezTo>
                    <a:pt x="114" y="325"/>
                    <a:pt x="115" y="325"/>
                    <a:pt x="115" y="325"/>
                  </a:cubicBezTo>
                  <a:cubicBezTo>
                    <a:pt x="116" y="325"/>
                    <a:pt x="116" y="327"/>
                    <a:pt x="116" y="328"/>
                  </a:cubicBezTo>
                  <a:cubicBezTo>
                    <a:pt x="115" y="328"/>
                    <a:pt x="114" y="327"/>
                    <a:pt x="113" y="327"/>
                  </a:cubicBezTo>
                  <a:cubicBezTo>
                    <a:pt x="112" y="327"/>
                    <a:pt x="112" y="327"/>
                    <a:pt x="111" y="328"/>
                  </a:cubicBezTo>
                  <a:cubicBezTo>
                    <a:pt x="110" y="329"/>
                    <a:pt x="111" y="332"/>
                    <a:pt x="110" y="334"/>
                  </a:cubicBezTo>
                  <a:cubicBezTo>
                    <a:pt x="110" y="335"/>
                    <a:pt x="109" y="335"/>
                    <a:pt x="109" y="336"/>
                  </a:cubicBezTo>
                  <a:cubicBezTo>
                    <a:pt x="109" y="337"/>
                    <a:pt x="109" y="338"/>
                    <a:pt x="109" y="340"/>
                  </a:cubicBezTo>
                  <a:cubicBezTo>
                    <a:pt x="110" y="340"/>
                    <a:pt x="110" y="341"/>
                    <a:pt x="111" y="341"/>
                  </a:cubicBezTo>
                  <a:cubicBezTo>
                    <a:pt x="111" y="341"/>
                    <a:pt x="111" y="341"/>
                    <a:pt x="112" y="341"/>
                  </a:cubicBezTo>
                  <a:cubicBezTo>
                    <a:pt x="113" y="340"/>
                    <a:pt x="114" y="339"/>
                    <a:pt x="115" y="338"/>
                  </a:cubicBezTo>
                  <a:cubicBezTo>
                    <a:pt x="115" y="337"/>
                    <a:pt x="116" y="337"/>
                    <a:pt x="116" y="337"/>
                  </a:cubicBezTo>
                  <a:cubicBezTo>
                    <a:pt x="117" y="336"/>
                    <a:pt x="118" y="336"/>
                    <a:pt x="118" y="336"/>
                  </a:cubicBezTo>
                  <a:cubicBezTo>
                    <a:pt x="120" y="337"/>
                    <a:pt x="122" y="338"/>
                    <a:pt x="124" y="340"/>
                  </a:cubicBezTo>
                  <a:cubicBezTo>
                    <a:pt x="124" y="340"/>
                    <a:pt x="125" y="341"/>
                    <a:pt x="126" y="342"/>
                  </a:cubicBezTo>
                  <a:cubicBezTo>
                    <a:pt x="126" y="342"/>
                    <a:pt x="126" y="342"/>
                    <a:pt x="126" y="342"/>
                  </a:cubicBezTo>
                  <a:cubicBezTo>
                    <a:pt x="127" y="342"/>
                    <a:pt x="127" y="342"/>
                    <a:pt x="127" y="341"/>
                  </a:cubicBezTo>
                  <a:cubicBezTo>
                    <a:pt x="127" y="339"/>
                    <a:pt x="127" y="338"/>
                    <a:pt x="128" y="336"/>
                  </a:cubicBezTo>
                  <a:cubicBezTo>
                    <a:pt x="128" y="334"/>
                    <a:pt x="130" y="333"/>
                    <a:pt x="132" y="333"/>
                  </a:cubicBezTo>
                  <a:cubicBezTo>
                    <a:pt x="133" y="333"/>
                    <a:pt x="134" y="334"/>
                    <a:pt x="135" y="334"/>
                  </a:cubicBezTo>
                  <a:cubicBezTo>
                    <a:pt x="136" y="333"/>
                    <a:pt x="136" y="333"/>
                    <a:pt x="136" y="333"/>
                  </a:cubicBezTo>
                  <a:cubicBezTo>
                    <a:pt x="137" y="332"/>
                    <a:pt x="137" y="332"/>
                    <a:pt x="137" y="333"/>
                  </a:cubicBezTo>
                  <a:cubicBezTo>
                    <a:pt x="137" y="334"/>
                    <a:pt x="136" y="335"/>
                    <a:pt x="135" y="335"/>
                  </a:cubicBezTo>
                  <a:cubicBezTo>
                    <a:pt x="134" y="335"/>
                    <a:pt x="132" y="335"/>
                    <a:pt x="131" y="336"/>
                  </a:cubicBezTo>
                  <a:cubicBezTo>
                    <a:pt x="131" y="336"/>
                    <a:pt x="130" y="336"/>
                    <a:pt x="130" y="337"/>
                  </a:cubicBezTo>
                  <a:cubicBezTo>
                    <a:pt x="130" y="337"/>
                    <a:pt x="130" y="337"/>
                    <a:pt x="130" y="338"/>
                  </a:cubicBezTo>
                  <a:cubicBezTo>
                    <a:pt x="130" y="340"/>
                    <a:pt x="130" y="342"/>
                    <a:pt x="128" y="344"/>
                  </a:cubicBezTo>
                  <a:cubicBezTo>
                    <a:pt x="127" y="344"/>
                    <a:pt x="125" y="344"/>
                    <a:pt x="124" y="344"/>
                  </a:cubicBezTo>
                  <a:cubicBezTo>
                    <a:pt x="123" y="344"/>
                    <a:pt x="122" y="343"/>
                    <a:pt x="121" y="344"/>
                  </a:cubicBezTo>
                  <a:cubicBezTo>
                    <a:pt x="121" y="344"/>
                    <a:pt x="121" y="345"/>
                    <a:pt x="121" y="346"/>
                  </a:cubicBezTo>
                  <a:cubicBezTo>
                    <a:pt x="121" y="347"/>
                    <a:pt x="122" y="348"/>
                    <a:pt x="123" y="349"/>
                  </a:cubicBezTo>
                  <a:cubicBezTo>
                    <a:pt x="123" y="349"/>
                    <a:pt x="124" y="349"/>
                    <a:pt x="125" y="350"/>
                  </a:cubicBezTo>
                  <a:cubicBezTo>
                    <a:pt x="125" y="350"/>
                    <a:pt x="126" y="351"/>
                    <a:pt x="127" y="351"/>
                  </a:cubicBezTo>
                  <a:cubicBezTo>
                    <a:pt x="128" y="353"/>
                    <a:pt x="129" y="355"/>
                    <a:pt x="130" y="357"/>
                  </a:cubicBezTo>
                  <a:cubicBezTo>
                    <a:pt x="130" y="358"/>
                    <a:pt x="130" y="358"/>
                    <a:pt x="131" y="359"/>
                  </a:cubicBezTo>
                  <a:cubicBezTo>
                    <a:pt x="132" y="359"/>
                    <a:pt x="133" y="359"/>
                    <a:pt x="134" y="358"/>
                  </a:cubicBezTo>
                  <a:cubicBezTo>
                    <a:pt x="135" y="358"/>
                    <a:pt x="136" y="356"/>
                    <a:pt x="136" y="355"/>
                  </a:cubicBezTo>
                  <a:cubicBezTo>
                    <a:pt x="139" y="349"/>
                    <a:pt x="141" y="342"/>
                    <a:pt x="143" y="335"/>
                  </a:cubicBezTo>
                  <a:cubicBezTo>
                    <a:pt x="144" y="333"/>
                    <a:pt x="144" y="331"/>
                    <a:pt x="144" y="329"/>
                  </a:cubicBezTo>
                  <a:cubicBezTo>
                    <a:pt x="145" y="326"/>
                    <a:pt x="144" y="323"/>
                    <a:pt x="145" y="320"/>
                  </a:cubicBezTo>
                  <a:cubicBezTo>
                    <a:pt x="145" y="317"/>
                    <a:pt x="147" y="313"/>
                    <a:pt x="146" y="309"/>
                  </a:cubicBezTo>
                  <a:cubicBezTo>
                    <a:pt x="147" y="308"/>
                    <a:pt x="148" y="306"/>
                    <a:pt x="147" y="304"/>
                  </a:cubicBezTo>
                  <a:cubicBezTo>
                    <a:pt x="147" y="302"/>
                    <a:pt x="147" y="300"/>
                    <a:pt x="146" y="298"/>
                  </a:cubicBezTo>
                  <a:cubicBezTo>
                    <a:pt x="146" y="297"/>
                    <a:pt x="146" y="296"/>
                    <a:pt x="146" y="295"/>
                  </a:cubicBezTo>
                  <a:cubicBezTo>
                    <a:pt x="145" y="294"/>
                    <a:pt x="143" y="293"/>
                    <a:pt x="142" y="291"/>
                  </a:cubicBezTo>
                  <a:cubicBezTo>
                    <a:pt x="139" y="288"/>
                    <a:pt x="139" y="283"/>
                    <a:pt x="140" y="279"/>
                  </a:cubicBezTo>
                  <a:cubicBezTo>
                    <a:pt x="141" y="278"/>
                    <a:pt x="142" y="276"/>
                    <a:pt x="142" y="275"/>
                  </a:cubicBezTo>
                  <a:cubicBezTo>
                    <a:pt x="142" y="273"/>
                    <a:pt x="141" y="272"/>
                    <a:pt x="141" y="271"/>
                  </a:cubicBezTo>
                  <a:cubicBezTo>
                    <a:pt x="140" y="269"/>
                    <a:pt x="140" y="268"/>
                    <a:pt x="141" y="267"/>
                  </a:cubicBezTo>
                  <a:cubicBezTo>
                    <a:pt x="141" y="268"/>
                    <a:pt x="142" y="269"/>
                    <a:pt x="142" y="269"/>
                  </a:cubicBezTo>
                  <a:cubicBezTo>
                    <a:pt x="143" y="269"/>
                    <a:pt x="144" y="269"/>
                    <a:pt x="145" y="268"/>
                  </a:cubicBezTo>
                  <a:cubicBezTo>
                    <a:pt x="145" y="266"/>
                    <a:pt x="144" y="265"/>
                    <a:pt x="144" y="263"/>
                  </a:cubicBezTo>
                  <a:cubicBezTo>
                    <a:pt x="144" y="262"/>
                    <a:pt x="145" y="260"/>
                    <a:pt x="145" y="259"/>
                  </a:cubicBezTo>
                  <a:cubicBezTo>
                    <a:pt x="144" y="258"/>
                    <a:pt x="143" y="258"/>
                    <a:pt x="144" y="257"/>
                  </a:cubicBezTo>
                  <a:cubicBezTo>
                    <a:pt x="144" y="257"/>
                    <a:pt x="144" y="257"/>
                    <a:pt x="144" y="256"/>
                  </a:cubicBezTo>
                  <a:cubicBezTo>
                    <a:pt x="145" y="255"/>
                    <a:pt x="147" y="255"/>
                    <a:pt x="149" y="256"/>
                  </a:cubicBezTo>
                  <a:cubicBezTo>
                    <a:pt x="151" y="256"/>
                    <a:pt x="153" y="257"/>
                    <a:pt x="155" y="258"/>
                  </a:cubicBezTo>
                  <a:cubicBezTo>
                    <a:pt x="155" y="258"/>
                    <a:pt x="156" y="258"/>
                    <a:pt x="156" y="258"/>
                  </a:cubicBezTo>
                  <a:cubicBezTo>
                    <a:pt x="158" y="257"/>
                    <a:pt x="158" y="255"/>
                    <a:pt x="157" y="253"/>
                  </a:cubicBezTo>
                  <a:cubicBezTo>
                    <a:pt x="156" y="252"/>
                    <a:pt x="155" y="250"/>
                    <a:pt x="155" y="249"/>
                  </a:cubicBezTo>
                  <a:cubicBezTo>
                    <a:pt x="155" y="247"/>
                    <a:pt x="157" y="246"/>
                    <a:pt x="159" y="246"/>
                  </a:cubicBezTo>
                  <a:cubicBezTo>
                    <a:pt x="161" y="245"/>
                    <a:pt x="163" y="246"/>
                    <a:pt x="164" y="246"/>
                  </a:cubicBezTo>
                  <a:cubicBezTo>
                    <a:pt x="166" y="245"/>
                    <a:pt x="168" y="244"/>
                    <a:pt x="168" y="242"/>
                  </a:cubicBezTo>
                  <a:cubicBezTo>
                    <a:pt x="169" y="240"/>
                    <a:pt x="167" y="238"/>
                    <a:pt x="167" y="236"/>
                  </a:cubicBezTo>
                  <a:cubicBezTo>
                    <a:pt x="168" y="235"/>
                    <a:pt x="170" y="235"/>
                    <a:pt x="171" y="233"/>
                  </a:cubicBezTo>
                  <a:cubicBezTo>
                    <a:pt x="173" y="232"/>
                    <a:pt x="173" y="229"/>
                    <a:pt x="174" y="227"/>
                  </a:cubicBezTo>
                  <a:cubicBezTo>
                    <a:pt x="175" y="226"/>
                    <a:pt x="176" y="225"/>
                    <a:pt x="177" y="225"/>
                  </a:cubicBezTo>
                  <a:cubicBezTo>
                    <a:pt x="179" y="223"/>
                    <a:pt x="182" y="221"/>
                    <a:pt x="184" y="220"/>
                  </a:cubicBezTo>
                  <a:cubicBezTo>
                    <a:pt x="183" y="224"/>
                    <a:pt x="177" y="224"/>
                    <a:pt x="175" y="229"/>
                  </a:cubicBezTo>
                  <a:cubicBezTo>
                    <a:pt x="175" y="230"/>
                    <a:pt x="175" y="231"/>
                    <a:pt x="174" y="232"/>
                  </a:cubicBezTo>
                  <a:cubicBezTo>
                    <a:pt x="173" y="234"/>
                    <a:pt x="171" y="235"/>
                    <a:pt x="170" y="236"/>
                  </a:cubicBezTo>
                  <a:cubicBezTo>
                    <a:pt x="169" y="236"/>
                    <a:pt x="169" y="237"/>
                    <a:pt x="169" y="237"/>
                  </a:cubicBezTo>
                  <a:cubicBezTo>
                    <a:pt x="169" y="238"/>
                    <a:pt x="169" y="238"/>
                    <a:pt x="170" y="239"/>
                  </a:cubicBezTo>
                  <a:cubicBezTo>
                    <a:pt x="171" y="241"/>
                    <a:pt x="171" y="244"/>
                    <a:pt x="168" y="246"/>
                  </a:cubicBezTo>
                  <a:cubicBezTo>
                    <a:pt x="167" y="246"/>
                    <a:pt x="165" y="246"/>
                    <a:pt x="163" y="246"/>
                  </a:cubicBezTo>
                  <a:cubicBezTo>
                    <a:pt x="162" y="246"/>
                    <a:pt x="160" y="246"/>
                    <a:pt x="158" y="247"/>
                  </a:cubicBezTo>
                  <a:cubicBezTo>
                    <a:pt x="157" y="248"/>
                    <a:pt x="156" y="250"/>
                    <a:pt x="158" y="251"/>
                  </a:cubicBezTo>
                  <a:cubicBezTo>
                    <a:pt x="158" y="252"/>
                    <a:pt x="159" y="252"/>
                    <a:pt x="159" y="252"/>
                  </a:cubicBezTo>
                  <a:cubicBezTo>
                    <a:pt x="161" y="254"/>
                    <a:pt x="160" y="257"/>
                    <a:pt x="158" y="259"/>
                  </a:cubicBezTo>
                  <a:cubicBezTo>
                    <a:pt x="156" y="260"/>
                    <a:pt x="153" y="260"/>
                    <a:pt x="151" y="259"/>
                  </a:cubicBezTo>
                  <a:cubicBezTo>
                    <a:pt x="150" y="258"/>
                    <a:pt x="148" y="258"/>
                    <a:pt x="148" y="259"/>
                  </a:cubicBezTo>
                  <a:cubicBezTo>
                    <a:pt x="147" y="260"/>
                    <a:pt x="148" y="262"/>
                    <a:pt x="148" y="263"/>
                  </a:cubicBezTo>
                  <a:cubicBezTo>
                    <a:pt x="149" y="265"/>
                    <a:pt x="148" y="266"/>
                    <a:pt x="148" y="268"/>
                  </a:cubicBezTo>
                  <a:cubicBezTo>
                    <a:pt x="148" y="269"/>
                    <a:pt x="147" y="271"/>
                    <a:pt x="147" y="272"/>
                  </a:cubicBezTo>
                  <a:cubicBezTo>
                    <a:pt x="147" y="273"/>
                    <a:pt x="146" y="274"/>
                    <a:pt x="145" y="274"/>
                  </a:cubicBezTo>
                  <a:cubicBezTo>
                    <a:pt x="145" y="274"/>
                    <a:pt x="146" y="275"/>
                    <a:pt x="147" y="277"/>
                  </a:cubicBezTo>
                  <a:cubicBezTo>
                    <a:pt x="147" y="279"/>
                    <a:pt x="147" y="279"/>
                    <a:pt x="146" y="278"/>
                  </a:cubicBezTo>
                  <a:cubicBezTo>
                    <a:pt x="145" y="278"/>
                    <a:pt x="144" y="279"/>
                    <a:pt x="143" y="280"/>
                  </a:cubicBezTo>
                  <a:cubicBezTo>
                    <a:pt x="141" y="281"/>
                    <a:pt x="142" y="283"/>
                    <a:pt x="143" y="284"/>
                  </a:cubicBezTo>
                  <a:cubicBezTo>
                    <a:pt x="143" y="285"/>
                    <a:pt x="143" y="286"/>
                    <a:pt x="145" y="288"/>
                  </a:cubicBezTo>
                  <a:cubicBezTo>
                    <a:pt x="147" y="289"/>
                    <a:pt x="148" y="289"/>
                    <a:pt x="148" y="289"/>
                  </a:cubicBezTo>
                  <a:cubicBezTo>
                    <a:pt x="149" y="289"/>
                    <a:pt x="149" y="287"/>
                    <a:pt x="149" y="285"/>
                  </a:cubicBezTo>
                  <a:cubicBezTo>
                    <a:pt x="150" y="283"/>
                    <a:pt x="150" y="283"/>
                    <a:pt x="150" y="283"/>
                  </a:cubicBezTo>
                  <a:cubicBezTo>
                    <a:pt x="150" y="283"/>
                    <a:pt x="151" y="287"/>
                    <a:pt x="151" y="289"/>
                  </a:cubicBezTo>
                  <a:cubicBezTo>
                    <a:pt x="150" y="290"/>
                    <a:pt x="151" y="293"/>
                    <a:pt x="151" y="296"/>
                  </a:cubicBezTo>
                  <a:cubicBezTo>
                    <a:pt x="151" y="299"/>
                    <a:pt x="151" y="302"/>
                    <a:pt x="151" y="303"/>
                  </a:cubicBezTo>
                  <a:cubicBezTo>
                    <a:pt x="152" y="304"/>
                    <a:pt x="151" y="308"/>
                    <a:pt x="151" y="309"/>
                  </a:cubicBezTo>
                  <a:cubicBezTo>
                    <a:pt x="151" y="311"/>
                    <a:pt x="151" y="311"/>
                    <a:pt x="151" y="312"/>
                  </a:cubicBezTo>
                  <a:cubicBezTo>
                    <a:pt x="151" y="313"/>
                    <a:pt x="151" y="320"/>
                    <a:pt x="151" y="321"/>
                  </a:cubicBezTo>
                  <a:cubicBezTo>
                    <a:pt x="152" y="322"/>
                    <a:pt x="153" y="323"/>
                    <a:pt x="154" y="325"/>
                  </a:cubicBezTo>
                  <a:cubicBezTo>
                    <a:pt x="155" y="326"/>
                    <a:pt x="157" y="329"/>
                    <a:pt x="157" y="331"/>
                  </a:cubicBezTo>
                  <a:cubicBezTo>
                    <a:pt x="157" y="332"/>
                    <a:pt x="157" y="335"/>
                    <a:pt x="157" y="336"/>
                  </a:cubicBezTo>
                  <a:cubicBezTo>
                    <a:pt x="157" y="337"/>
                    <a:pt x="159" y="339"/>
                    <a:pt x="160" y="340"/>
                  </a:cubicBezTo>
                  <a:cubicBezTo>
                    <a:pt x="160" y="342"/>
                    <a:pt x="162" y="345"/>
                    <a:pt x="165" y="346"/>
                  </a:cubicBezTo>
                  <a:cubicBezTo>
                    <a:pt x="167" y="346"/>
                    <a:pt x="166" y="343"/>
                    <a:pt x="167" y="342"/>
                  </a:cubicBezTo>
                  <a:cubicBezTo>
                    <a:pt x="167" y="341"/>
                    <a:pt x="166" y="338"/>
                    <a:pt x="166" y="336"/>
                  </a:cubicBezTo>
                  <a:cubicBezTo>
                    <a:pt x="165" y="335"/>
                    <a:pt x="164" y="333"/>
                    <a:pt x="163" y="332"/>
                  </a:cubicBezTo>
                  <a:cubicBezTo>
                    <a:pt x="162" y="331"/>
                    <a:pt x="162" y="328"/>
                    <a:pt x="162" y="328"/>
                  </a:cubicBezTo>
                  <a:cubicBezTo>
                    <a:pt x="162" y="328"/>
                    <a:pt x="165" y="330"/>
                    <a:pt x="165" y="330"/>
                  </a:cubicBezTo>
                  <a:cubicBezTo>
                    <a:pt x="165" y="331"/>
                    <a:pt x="168" y="337"/>
                    <a:pt x="168" y="338"/>
                  </a:cubicBezTo>
                  <a:cubicBezTo>
                    <a:pt x="169" y="340"/>
                    <a:pt x="168" y="342"/>
                    <a:pt x="168" y="342"/>
                  </a:cubicBezTo>
                  <a:cubicBezTo>
                    <a:pt x="168" y="342"/>
                    <a:pt x="170" y="340"/>
                    <a:pt x="170" y="340"/>
                  </a:cubicBezTo>
                  <a:cubicBezTo>
                    <a:pt x="171" y="339"/>
                    <a:pt x="174" y="334"/>
                    <a:pt x="174" y="334"/>
                  </a:cubicBezTo>
                  <a:cubicBezTo>
                    <a:pt x="174" y="334"/>
                    <a:pt x="174" y="336"/>
                    <a:pt x="174" y="337"/>
                  </a:cubicBezTo>
                  <a:cubicBezTo>
                    <a:pt x="174" y="338"/>
                    <a:pt x="172" y="340"/>
                    <a:pt x="172" y="342"/>
                  </a:cubicBezTo>
                  <a:cubicBezTo>
                    <a:pt x="172" y="343"/>
                    <a:pt x="171" y="344"/>
                    <a:pt x="171" y="345"/>
                  </a:cubicBezTo>
                  <a:cubicBezTo>
                    <a:pt x="171" y="346"/>
                    <a:pt x="172" y="349"/>
                    <a:pt x="172" y="350"/>
                  </a:cubicBezTo>
                  <a:cubicBezTo>
                    <a:pt x="173" y="351"/>
                    <a:pt x="173" y="353"/>
                    <a:pt x="173" y="354"/>
                  </a:cubicBezTo>
                  <a:cubicBezTo>
                    <a:pt x="174" y="355"/>
                    <a:pt x="173" y="357"/>
                    <a:pt x="173" y="357"/>
                  </a:cubicBezTo>
                  <a:cubicBezTo>
                    <a:pt x="173" y="358"/>
                    <a:pt x="173" y="361"/>
                    <a:pt x="174" y="362"/>
                  </a:cubicBezTo>
                  <a:cubicBezTo>
                    <a:pt x="174" y="363"/>
                    <a:pt x="172" y="367"/>
                    <a:pt x="171" y="369"/>
                  </a:cubicBezTo>
                  <a:cubicBezTo>
                    <a:pt x="170" y="371"/>
                    <a:pt x="165" y="372"/>
                    <a:pt x="164" y="373"/>
                  </a:cubicBezTo>
                  <a:cubicBezTo>
                    <a:pt x="162" y="374"/>
                    <a:pt x="158" y="374"/>
                    <a:pt x="158" y="374"/>
                  </a:cubicBezTo>
                  <a:cubicBezTo>
                    <a:pt x="158" y="374"/>
                    <a:pt x="158" y="384"/>
                    <a:pt x="158" y="385"/>
                  </a:cubicBezTo>
                  <a:cubicBezTo>
                    <a:pt x="158" y="386"/>
                    <a:pt x="158" y="387"/>
                    <a:pt x="158" y="387"/>
                  </a:cubicBezTo>
                  <a:cubicBezTo>
                    <a:pt x="158" y="387"/>
                    <a:pt x="157" y="391"/>
                    <a:pt x="157" y="392"/>
                  </a:cubicBezTo>
                  <a:cubicBezTo>
                    <a:pt x="157" y="393"/>
                    <a:pt x="157" y="394"/>
                    <a:pt x="157" y="394"/>
                  </a:cubicBezTo>
                  <a:cubicBezTo>
                    <a:pt x="157" y="395"/>
                    <a:pt x="156" y="398"/>
                    <a:pt x="156" y="398"/>
                  </a:cubicBezTo>
                  <a:cubicBezTo>
                    <a:pt x="153" y="401"/>
                    <a:pt x="153" y="401"/>
                    <a:pt x="153" y="401"/>
                  </a:cubicBezTo>
                  <a:cubicBezTo>
                    <a:pt x="153" y="408"/>
                    <a:pt x="153" y="408"/>
                    <a:pt x="153" y="408"/>
                  </a:cubicBezTo>
                  <a:cubicBezTo>
                    <a:pt x="153" y="408"/>
                    <a:pt x="150" y="414"/>
                    <a:pt x="150" y="415"/>
                  </a:cubicBezTo>
                  <a:cubicBezTo>
                    <a:pt x="150" y="415"/>
                    <a:pt x="146" y="420"/>
                    <a:pt x="146" y="420"/>
                  </a:cubicBezTo>
                  <a:cubicBezTo>
                    <a:pt x="146" y="440"/>
                    <a:pt x="146" y="440"/>
                    <a:pt x="146" y="440"/>
                  </a:cubicBezTo>
                  <a:cubicBezTo>
                    <a:pt x="147" y="441"/>
                    <a:pt x="147" y="441"/>
                    <a:pt x="147" y="441"/>
                  </a:cubicBezTo>
                  <a:cubicBezTo>
                    <a:pt x="147" y="447"/>
                    <a:pt x="147" y="447"/>
                    <a:pt x="147" y="447"/>
                  </a:cubicBezTo>
                  <a:cubicBezTo>
                    <a:pt x="147" y="447"/>
                    <a:pt x="145" y="450"/>
                    <a:pt x="145" y="451"/>
                  </a:cubicBezTo>
                  <a:cubicBezTo>
                    <a:pt x="145" y="451"/>
                    <a:pt x="144" y="453"/>
                    <a:pt x="144" y="454"/>
                  </a:cubicBezTo>
                  <a:cubicBezTo>
                    <a:pt x="145" y="454"/>
                    <a:pt x="146" y="454"/>
                    <a:pt x="146" y="454"/>
                  </a:cubicBezTo>
                  <a:cubicBezTo>
                    <a:pt x="147" y="454"/>
                    <a:pt x="152" y="453"/>
                    <a:pt x="154" y="453"/>
                  </a:cubicBezTo>
                  <a:cubicBezTo>
                    <a:pt x="157" y="453"/>
                    <a:pt x="159" y="454"/>
                    <a:pt x="161" y="454"/>
                  </a:cubicBezTo>
                  <a:cubicBezTo>
                    <a:pt x="162" y="455"/>
                    <a:pt x="164" y="456"/>
                    <a:pt x="165" y="456"/>
                  </a:cubicBezTo>
                  <a:cubicBezTo>
                    <a:pt x="165" y="456"/>
                    <a:pt x="169" y="450"/>
                    <a:pt x="170" y="449"/>
                  </a:cubicBezTo>
                  <a:cubicBezTo>
                    <a:pt x="170" y="448"/>
                    <a:pt x="173" y="445"/>
                    <a:pt x="173" y="445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38"/>
                    <a:pt x="177" y="438"/>
                    <a:pt x="177" y="438"/>
                  </a:cubicBezTo>
                  <a:cubicBezTo>
                    <a:pt x="178" y="438"/>
                    <a:pt x="185" y="437"/>
                    <a:pt x="185" y="437"/>
                  </a:cubicBezTo>
                  <a:cubicBezTo>
                    <a:pt x="187" y="439"/>
                    <a:pt x="187" y="439"/>
                    <a:pt x="187" y="439"/>
                  </a:cubicBezTo>
                  <a:cubicBezTo>
                    <a:pt x="187" y="439"/>
                    <a:pt x="190" y="442"/>
                    <a:pt x="191" y="442"/>
                  </a:cubicBezTo>
                  <a:cubicBezTo>
                    <a:pt x="192" y="442"/>
                    <a:pt x="194" y="440"/>
                    <a:pt x="194" y="440"/>
                  </a:cubicBezTo>
                  <a:cubicBezTo>
                    <a:pt x="196" y="438"/>
                    <a:pt x="196" y="438"/>
                    <a:pt x="196" y="438"/>
                  </a:cubicBezTo>
                  <a:cubicBezTo>
                    <a:pt x="197" y="433"/>
                    <a:pt x="197" y="433"/>
                    <a:pt x="197" y="433"/>
                  </a:cubicBezTo>
                  <a:cubicBezTo>
                    <a:pt x="195" y="425"/>
                    <a:pt x="195" y="425"/>
                    <a:pt x="195" y="425"/>
                  </a:cubicBezTo>
                  <a:cubicBezTo>
                    <a:pt x="198" y="422"/>
                    <a:pt x="198" y="422"/>
                    <a:pt x="198" y="422"/>
                  </a:cubicBezTo>
                  <a:cubicBezTo>
                    <a:pt x="202" y="418"/>
                    <a:pt x="202" y="418"/>
                    <a:pt x="202" y="418"/>
                  </a:cubicBezTo>
                  <a:cubicBezTo>
                    <a:pt x="207" y="418"/>
                    <a:pt x="207" y="418"/>
                    <a:pt x="207" y="418"/>
                  </a:cubicBezTo>
                  <a:cubicBezTo>
                    <a:pt x="210" y="415"/>
                    <a:pt x="210" y="415"/>
                    <a:pt x="210" y="415"/>
                  </a:cubicBezTo>
                  <a:cubicBezTo>
                    <a:pt x="210" y="415"/>
                    <a:pt x="216" y="414"/>
                    <a:pt x="216" y="414"/>
                  </a:cubicBezTo>
                  <a:cubicBezTo>
                    <a:pt x="217" y="413"/>
                    <a:pt x="217" y="409"/>
                    <a:pt x="217" y="409"/>
                  </a:cubicBezTo>
                  <a:cubicBezTo>
                    <a:pt x="217" y="409"/>
                    <a:pt x="216" y="407"/>
                    <a:pt x="215" y="406"/>
                  </a:cubicBezTo>
                  <a:cubicBezTo>
                    <a:pt x="215" y="405"/>
                    <a:pt x="214" y="404"/>
                    <a:pt x="214" y="404"/>
                  </a:cubicBezTo>
                  <a:cubicBezTo>
                    <a:pt x="213" y="403"/>
                    <a:pt x="211" y="386"/>
                    <a:pt x="211" y="386"/>
                  </a:cubicBezTo>
                  <a:cubicBezTo>
                    <a:pt x="215" y="384"/>
                    <a:pt x="215" y="384"/>
                    <a:pt x="215" y="384"/>
                  </a:cubicBezTo>
                  <a:cubicBezTo>
                    <a:pt x="211" y="378"/>
                    <a:pt x="211" y="378"/>
                    <a:pt x="211" y="378"/>
                  </a:cubicBezTo>
                  <a:cubicBezTo>
                    <a:pt x="219" y="370"/>
                    <a:pt x="219" y="370"/>
                    <a:pt x="219" y="370"/>
                  </a:cubicBezTo>
                  <a:cubicBezTo>
                    <a:pt x="220" y="366"/>
                    <a:pt x="220" y="366"/>
                    <a:pt x="220" y="366"/>
                  </a:cubicBezTo>
                  <a:cubicBezTo>
                    <a:pt x="221" y="365"/>
                    <a:pt x="221" y="365"/>
                    <a:pt x="221" y="365"/>
                  </a:cubicBezTo>
                  <a:cubicBezTo>
                    <a:pt x="221" y="365"/>
                    <a:pt x="224" y="368"/>
                    <a:pt x="224" y="369"/>
                  </a:cubicBezTo>
                  <a:cubicBezTo>
                    <a:pt x="224" y="370"/>
                    <a:pt x="226" y="372"/>
                    <a:pt x="226" y="372"/>
                  </a:cubicBezTo>
                  <a:cubicBezTo>
                    <a:pt x="226" y="372"/>
                    <a:pt x="230" y="372"/>
                    <a:pt x="230" y="372"/>
                  </a:cubicBezTo>
                  <a:cubicBezTo>
                    <a:pt x="230" y="372"/>
                    <a:pt x="231" y="368"/>
                    <a:pt x="230" y="368"/>
                  </a:cubicBezTo>
                  <a:cubicBezTo>
                    <a:pt x="230" y="367"/>
                    <a:pt x="230" y="359"/>
                    <a:pt x="230" y="359"/>
                  </a:cubicBezTo>
                  <a:cubicBezTo>
                    <a:pt x="234" y="359"/>
                    <a:pt x="234" y="359"/>
                    <a:pt x="234" y="359"/>
                  </a:cubicBezTo>
                  <a:cubicBezTo>
                    <a:pt x="236" y="364"/>
                    <a:pt x="236" y="364"/>
                    <a:pt x="236" y="364"/>
                  </a:cubicBezTo>
                  <a:cubicBezTo>
                    <a:pt x="241" y="367"/>
                    <a:pt x="241" y="367"/>
                    <a:pt x="241" y="367"/>
                  </a:cubicBezTo>
                  <a:cubicBezTo>
                    <a:pt x="243" y="366"/>
                    <a:pt x="243" y="366"/>
                    <a:pt x="243" y="366"/>
                  </a:cubicBezTo>
                  <a:cubicBezTo>
                    <a:pt x="243" y="366"/>
                    <a:pt x="243" y="362"/>
                    <a:pt x="243" y="361"/>
                  </a:cubicBezTo>
                  <a:cubicBezTo>
                    <a:pt x="243" y="361"/>
                    <a:pt x="244" y="357"/>
                    <a:pt x="244" y="357"/>
                  </a:cubicBezTo>
                  <a:cubicBezTo>
                    <a:pt x="244" y="352"/>
                    <a:pt x="244" y="352"/>
                    <a:pt x="244" y="352"/>
                  </a:cubicBezTo>
                  <a:cubicBezTo>
                    <a:pt x="239" y="340"/>
                    <a:pt x="239" y="340"/>
                    <a:pt x="239" y="340"/>
                  </a:cubicBezTo>
                  <a:cubicBezTo>
                    <a:pt x="239" y="340"/>
                    <a:pt x="231" y="339"/>
                    <a:pt x="230" y="339"/>
                  </a:cubicBezTo>
                  <a:cubicBezTo>
                    <a:pt x="228" y="339"/>
                    <a:pt x="226" y="340"/>
                    <a:pt x="225" y="340"/>
                  </a:cubicBezTo>
                  <a:cubicBezTo>
                    <a:pt x="225" y="341"/>
                    <a:pt x="223" y="344"/>
                    <a:pt x="222" y="344"/>
                  </a:cubicBezTo>
                  <a:cubicBezTo>
                    <a:pt x="221" y="345"/>
                    <a:pt x="216" y="347"/>
                    <a:pt x="216" y="347"/>
                  </a:cubicBezTo>
                  <a:cubicBezTo>
                    <a:pt x="214" y="344"/>
                    <a:pt x="214" y="344"/>
                    <a:pt x="214" y="344"/>
                  </a:cubicBezTo>
                  <a:cubicBezTo>
                    <a:pt x="213" y="339"/>
                    <a:pt x="213" y="339"/>
                    <a:pt x="213" y="339"/>
                  </a:cubicBezTo>
                  <a:cubicBezTo>
                    <a:pt x="213" y="339"/>
                    <a:pt x="213" y="338"/>
                    <a:pt x="214" y="337"/>
                  </a:cubicBezTo>
                  <a:cubicBezTo>
                    <a:pt x="214" y="337"/>
                    <a:pt x="222" y="333"/>
                    <a:pt x="223" y="331"/>
                  </a:cubicBezTo>
                  <a:cubicBezTo>
                    <a:pt x="224" y="330"/>
                    <a:pt x="223" y="329"/>
                    <a:pt x="224" y="328"/>
                  </a:cubicBezTo>
                  <a:cubicBezTo>
                    <a:pt x="224" y="327"/>
                    <a:pt x="230" y="322"/>
                    <a:pt x="230" y="321"/>
                  </a:cubicBezTo>
                  <a:cubicBezTo>
                    <a:pt x="231" y="320"/>
                    <a:pt x="233" y="316"/>
                    <a:pt x="233" y="316"/>
                  </a:cubicBezTo>
                  <a:cubicBezTo>
                    <a:pt x="233" y="316"/>
                    <a:pt x="232" y="314"/>
                    <a:pt x="232" y="313"/>
                  </a:cubicBezTo>
                  <a:cubicBezTo>
                    <a:pt x="232" y="311"/>
                    <a:pt x="235" y="307"/>
                    <a:pt x="235" y="307"/>
                  </a:cubicBezTo>
                  <a:cubicBezTo>
                    <a:pt x="235" y="307"/>
                    <a:pt x="239" y="309"/>
                    <a:pt x="240" y="310"/>
                  </a:cubicBezTo>
                  <a:cubicBezTo>
                    <a:pt x="241" y="311"/>
                    <a:pt x="243" y="312"/>
                    <a:pt x="244" y="312"/>
                  </a:cubicBezTo>
                  <a:cubicBezTo>
                    <a:pt x="244" y="312"/>
                    <a:pt x="248" y="310"/>
                    <a:pt x="249" y="310"/>
                  </a:cubicBezTo>
                  <a:cubicBezTo>
                    <a:pt x="250" y="309"/>
                    <a:pt x="256" y="305"/>
                    <a:pt x="258" y="304"/>
                  </a:cubicBezTo>
                  <a:cubicBezTo>
                    <a:pt x="260" y="302"/>
                    <a:pt x="261" y="302"/>
                    <a:pt x="264" y="302"/>
                  </a:cubicBezTo>
                  <a:cubicBezTo>
                    <a:pt x="267" y="302"/>
                    <a:pt x="273" y="302"/>
                    <a:pt x="276" y="302"/>
                  </a:cubicBezTo>
                  <a:cubicBezTo>
                    <a:pt x="278" y="302"/>
                    <a:pt x="282" y="301"/>
                    <a:pt x="282" y="301"/>
                  </a:cubicBezTo>
                  <a:cubicBezTo>
                    <a:pt x="282" y="301"/>
                    <a:pt x="286" y="295"/>
                    <a:pt x="286" y="294"/>
                  </a:cubicBezTo>
                  <a:cubicBezTo>
                    <a:pt x="287" y="293"/>
                    <a:pt x="290" y="288"/>
                    <a:pt x="290" y="288"/>
                  </a:cubicBezTo>
                  <a:cubicBezTo>
                    <a:pt x="290" y="287"/>
                    <a:pt x="292" y="283"/>
                    <a:pt x="292" y="283"/>
                  </a:cubicBezTo>
                  <a:cubicBezTo>
                    <a:pt x="284" y="283"/>
                    <a:pt x="284" y="283"/>
                    <a:pt x="284" y="283"/>
                  </a:cubicBezTo>
                  <a:lnTo>
                    <a:pt x="280" y="281"/>
                  </a:lnTo>
                  <a:close/>
                </a:path>
              </a:pathLst>
            </a:custGeom>
            <a:solidFill>
              <a:srgbClr val="FFC701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A6D2F467-202D-7FB2-E976-FD823DA34E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475663" y="2741612"/>
              <a:ext cx="750887" cy="685800"/>
            </a:xfrm>
            <a:custGeom>
              <a:avLst/>
              <a:gdLst>
                <a:gd name="T0" fmla="*/ 689901 w 197"/>
                <a:gd name="T1" fmla="*/ 262890 h 180"/>
                <a:gd name="T2" fmla="*/ 651785 w 197"/>
                <a:gd name="T3" fmla="*/ 236220 h 180"/>
                <a:gd name="T4" fmla="*/ 636539 w 197"/>
                <a:gd name="T5" fmla="*/ 205740 h 180"/>
                <a:gd name="T6" fmla="*/ 564118 w 197"/>
                <a:gd name="T7" fmla="*/ 205740 h 180"/>
                <a:gd name="T8" fmla="*/ 541248 w 197"/>
                <a:gd name="T9" fmla="*/ 232410 h 180"/>
                <a:gd name="T10" fmla="*/ 495509 w 197"/>
                <a:gd name="T11" fmla="*/ 251460 h 180"/>
                <a:gd name="T12" fmla="*/ 465016 w 197"/>
                <a:gd name="T13" fmla="*/ 217170 h 180"/>
                <a:gd name="T14" fmla="*/ 465016 w 197"/>
                <a:gd name="T15" fmla="*/ 171450 h 180"/>
                <a:gd name="T16" fmla="*/ 423089 w 197"/>
                <a:gd name="T17" fmla="*/ 167640 h 180"/>
                <a:gd name="T18" fmla="*/ 384973 w 197"/>
                <a:gd name="T19" fmla="*/ 114300 h 180"/>
                <a:gd name="T20" fmla="*/ 362103 w 197"/>
                <a:gd name="T21" fmla="*/ 72390 h 180"/>
                <a:gd name="T22" fmla="*/ 327798 w 197"/>
                <a:gd name="T23" fmla="*/ 34290 h 180"/>
                <a:gd name="T24" fmla="*/ 323987 w 197"/>
                <a:gd name="T25" fmla="*/ 7620 h 180"/>
                <a:gd name="T26" fmla="*/ 308740 w 197"/>
                <a:gd name="T27" fmla="*/ 15240 h 180"/>
                <a:gd name="T28" fmla="*/ 285871 w 197"/>
                <a:gd name="T29" fmla="*/ 45720 h 180"/>
                <a:gd name="T30" fmla="*/ 247755 w 197"/>
                <a:gd name="T31" fmla="*/ 64770 h 180"/>
                <a:gd name="T32" fmla="*/ 236320 w 197"/>
                <a:gd name="T33" fmla="*/ 110490 h 180"/>
                <a:gd name="T34" fmla="*/ 263001 w 197"/>
                <a:gd name="T35" fmla="*/ 152400 h 180"/>
                <a:gd name="T36" fmla="*/ 240131 w 197"/>
                <a:gd name="T37" fmla="*/ 194310 h 180"/>
                <a:gd name="T38" fmla="*/ 202015 w 197"/>
                <a:gd name="T39" fmla="*/ 179070 h 180"/>
                <a:gd name="T40" fmla="*/ 160088 w 197"/>
                <a:gd name="T41" fmla="*/ 255270 h 180"/>
                <a:gd name="T42" fmla="*/ 152464 w 197"/>
                <a:gd name="T43" fmla="*/ 285750 h 180"/>
                <a:gd name="T44" fmla="*/ 125783 w 197"/>
                <a:gd name="T45" fmla="*/ 327660 h 180"/>
                <a:gd name="T46" fmla="*/ 102913 w 197"/>
                <a:gd name="T47" fmla="*/ 358140 h 180"/>
                <a:gd name="T48" fmla="*/ 80044 w 197"/>
                <a:gd name="T49" fmla="*/ 403860 h 180"/>
                <a:gd name="T50" fmla="*/ 53363 w 197"/>
                <a:gd name="T51" fmla="*/ 426720 h 180"/>
                <a:gd name="T52" fmla="*/ 38116 w 197"/>
                <a:gd name="T53" fmla="*/ 461010 h 180"/>
                <a:gd name="T54" fmla="*/ 30493 w 197"/>
                <a:gd name="T55" fmla="*/ 502920 h 180"/>
                <a:gd name="T56" fmla="*/ 45739 w 197"/>
                <a:gd name="T57" fmla="*/ 514350 h 180"/>
                <a:gd name="T58" fmla="*/ 26681 w 197"/>
                <a:gd name="T59" fmla="*/ 567690 h 180"/>
                <a:gd name="T60" fmla="*/ 0 w 197"/>
                <a:gd name="T61" fmla="*/ 617220 h 180"/>
                <a:gd name="T62" fmla="*/ 30493 w 197"/>
                <a:gd name="T63" fmla="*/ 643890 h 180"/>
                <a:gd name="T64" fmla="*/ 53363 w 197"/>
                <a:gd name="T65" fmla="*/ 685800 h 180"/>
                <a:gd name="T66" fmla="*/ 83855 w 197"/>
                <a:gd name="T67" fmla="*/ 666750 h 180"/>
                <a:gd name="T68" fmla="*/ 160088 w 197"/>
                <a:gd name="T69" fmla="*/ 643890 h 180"/>
                <a:gd name="T70" fmla="*/ 209639 w 197"/>
                <a:gd name="T71" fmla="*/ 651510 h 180"/>
                <a:gd name="T72" fmla="*/ 251566 w 197"/>
                <a:gd name="T73" fmla="*/ 678180 h 180"/>
                <a:gd name="T74" fmla="*/ 297306 w 197"/>
                <a:gd name="T75" fmla="*/ 678180 h 180"/>
                <a:gd name="T76" fmla="*/ 346856 w 197"/>
                <a:gd name="T77" fmla="*/ 662940 h 180"/>
                <a:gd name="T78" fmla="*/ 396407 w 197"/>
                <a:gd name="T79" fmla="*/ 651510 h 180"/>
                <a:gd name="T80" fmla="*/ 438335 w 197"/>
                <a:gd name="T81" fmla="*/ 632460 h 180"/>
                <a:gd name="T82" fmla="*/ 468828 w 197"/>
                <a:gd name="T83" fmla="*/ 636270 h 180"/>
                <a:gd name="T84" fmla="*/ 506944 w 197"/>
                <a:gd name="T85" fmla="*/ 636270 h 180"/>
                <a:gd name="T86" fmla="*/ 541248 w 197"/>
                <a:gd name="T87" fmla="*/ 624840 h 180"/>
                <a:gd name="T88" fmla="*/ 602234 w 197"/>
                <a:gd name="T89" fmla="*/ 621030 h 180"/>
                <a:gd name="T90" fmla="*/ 606046 w 197"/>
                <a:gd name="T91" fmla="*/ 590550 h 180"/>
                <a:gd name="T92" fmla="*/ 621292 w 197"/>
                <a:gd name="T93" fmla="*/ 567690 h 180"/>
                <a:gd name="T94" fmla="*/ 659408 w 197"/>
                <a:gd name="T95" fmla="*/ 598170 h 180"/>
                <a:gd name="T96" fmla="*/ 693713 w 197"/>
                <a:gd name="T97" fmla="*/ 590550 h 180"/>
                <a:gd name="T98" fmla="*/ 716583 w 197"/>
                <a:gd name="T99" fmla="*/ 563880 h 180"/>
                <a:gd name="T100" fmla="*/ 735641 w 197"/>
                <a:gd name="T101" fmla="*/ 521970 h 180"/>
                <a:gd name="T102" fmla="*/ 720394 w 197"/>
                <a:gd name="T103" fmla="*/ 506730 h 180"/>
                <a:gd name="T104" fmla="*/ 724206 w 197"/>
                <a:gd name="T105" fmla="*/ 472440 h 180"/>
                <a:gd name="T106" fmla="*/ 724206 w 197"/>
                <a:gd name="T107" fmla="*/ 430530 h 180"/>
                <a:gd name="T108" fmla="*/ 743264 w 197"/>
                <a:gd name="T109" fmla="*/ 400050 h 180"/>
                <a:gd name="T110" fmla="*/ 743264 w 197"/>
                <a:gd name="T111" fmla="*/ 369570 h 180"/>
                <a:gd name="T112" fmla="*/ 735641 w 197"/>
                <a:gd name="T113" fmla="*/ 323850 h 180"/>
                <a:gd name="T114" fmla="*/ 708959 w 197"/>
                <a:gd name="T115" fmla="*/ 289560 h 1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97" h="180">
                  <a:moveTo>
                    <a:pt x="186" y="76"/>
                  </a:moveTo>
                  <a:cubicBezTo>
                    <a:pt x="185" y="75"/>
                    <a:pt x="181" y="70"/>
                    <a:pt x="181" y="69"/>
                  </a:cubicBezTo>
                  <a:cubicBezTo>
                    <a:pt x="180" y="68"/>
                    <a:pt x="175" y="65"/>
                    <a:pt x="175" y="65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7" y="54"/>
                    <a:pt x="155" y="56"/>
                    <a:pt x="155" y="56"/>
                  </a:cubicBezTo>
                  <a:cubicBezTo>
                    <a:pt x="154" y="56"/>
                    <a:pt x="148" y="54"/>
                    <a:pt x="148" y="54"/>
                  </a:cubicBezTo>
                  <a:cubicBezTo>
                    <a:pt x="148" y="54"/>
                    <a:pt x="145" y="55"/>
                    <a:pt x="144" y="56"/>
                  </a:cubicBezTo>
                  <a:cubicBezTo>
                    <a:pt x="142" y="56"/>
                    <a:pt x="142" y="61"/>
                    <a:pt x="142" y="61"/>
                  </a:cubicBezTo>
                  <a:cubicBezTo>
                    <a:pt x="142" y="61"/>
                    <a:pt x="137" y="63"/>
                    <a:pt x="136" y="63"/>
                  </a:cubicBezTo>
                  <a:cubicBezTo>
                    <a:pt x="136" y="63"/>
                    <a:pt x="130" y="66"/>
                    <a:pt x="130" y="66"/>
                  </a:cubicBezTo>
                  <a:cubicBezTo>
                    <a:pt x="130" y="66"/>
                    <a:pt x="125" y="65"/>
                    <a:pt x="125" y="64"/>
                  </a:cubicBezTo>
                  <a:cubicBezTo>
                    <a:pt x="124" y="64"/>
                    <a:pt x="122" y="57"/>
                    <a:pt x="122" y="57"/>
                  </a:cubicBezTo>
                  <a:cubicBezTo>
                    <a:pt x="122" y="56"/>
                    <a:pt x="125" y="48"/>
                    <a:pt x="125" y="48"/>
                  </a:cubicBezTo>
                  <a:cubicBezTo>
                    <a:pt x="125" y="47"/>
                    <a:pt x="123" y="45"/>
                    <a:pt x="122" y="45"/>
                  </a:cubicBezTo>
                  <a:cubicBezTo>
                    <a:pt x="122" y="45"/>
                    <a:pt x="117" y="43"/>
                    <a:pt x="117" y="43"/>
                  </a:cubicBezTo>
                  <a:cubicBezTo>
                    <a:pt x="116" y="43"/>
                    <a:pt x="111" y="44"/>
                    <a:pt x="111" y="44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1" y="31"/>
                    <a:pt x="101" y="30"/>
                  </a:cubicBezTo>
                  <a:cubicBezTo>
                    <a:pt x="100" y="29"/>
                    <a:pt x="97" y="26"/>
                    <a:pt x="97" y="26"/>
                  </a:cubicBezTo>
                  <a:cubicBezTo>
                    <a:pt x="97" y="26"/>
                    <a:pt x="95" y="19"/>
                    <a:pt x="95" y="19"/>
                  </a:cubicBezTo>
                  <a:cubicBezTo>
                    <a:pt x="94" y="18"/>
                    <a:pt x="92" y="17"/>
                    <a:pt x="92" y="17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6" y="9"/>
                    <a:pt x="89" y="4"/>
                    <a:pt x="89" y="4"/>
                  </a:cubicBezTo>
                  <a:cubicBezTo>
                    <a:pt x="89" y="3"/>
                    <a:pt x="86" y="2"/>
                    <a:pt x="85" y="2"/>
                  </a:cubicBezTo>
                  <a:cubicBezTo>
                    <a:pt x="85" y="1"/>
                    <a:pt x="82" y="0"/>
                    <a:pt x="82" y="0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4"/>
                    <a:pt x="75" y="8"/>
                    <a:pt x="75" y="8"/>
                  </a:cubicBezTo>
                  <a:cubicBezTo>
                    <a:pt x="74" y="8"/>
                    <a:pt x="75" y="12"/>
                    <a:pt x="75" y="12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5"/>
                    <a:pt x="62" y="28"/>
                    <a:pt x="62" y="29"/>
                  </a:cubicBezTo>
                  <a:cubicBezTo>
                    <a:pt x="62" y="29"/>
                    <a:pt x="67" y="34"/>
                    <a:pt x="67" y="34"/>
                  </a:cubicBezTo>
                  <a:cubicBezTo>
                    <a:pt x="67" y="35"/>
                    <a:pt x="69" y="40"/>
                    <a:pt x="69" y="40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60"/>
                    <a:pt x="42" y="65"/>
                    <a:pt x="42" y="67"/>
                  </a:cubicBezTo>
                  <a:cubicBezTo>
                    <a:pt x="42" y="70"/>
                    <a:pt x="42" y="75"/>
                    <a:pt x="42" y="75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23" y="97"/>
                    <a:pt x="21" y="106"/>
                    <a:pt x="21" y="106"/>
                  </a:cubicBezTo>
                  <a:cubicBezTo>
                    <a:pt x="21" y="107"/>
                    <a:pt x="20" y="109"/>
                    <a:pt x="20" y="109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4" y="114"/>
                    <a:pt x="10" y="121"/>
                    <a:pt x="10" y="121"/>
                  </a:cubicBezTo>
                  <a:cubicBezTo>
                    <a:pt x="10" y="122"/>
                    <a:pt x="8" y="127"/>
                    <a:pt x="8" y="128"/>
                  </a:cubicBezTo>
                  <a:cubicBezTo>
                    <a:pt x="8" y="129"/>
                    <a:pt x="8" y="132"/>
                    <a:pt x="8" y="132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5" y="159"/>
                    <a:pt x="5" y="159"/>
                    <a:pt x="5" y="159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2" y="167"/>
                    <a:pt x="2" y="168"/>
                  </a:cubicBezTo>
                  <a:cubicBezTo>
                    <a:pt x="3" y="169"/>
                    <a:pt x="8" y="169"/>
                    <a:pt x="8" y="169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14" y="180"/>
                    <a:pt x="14" y="180"/>
                    <a:pt x="14" y="180"/>
                  </a:cubicBezTo>
                  <a:cubicBezTo>
                    <a:pt x="18" y="179"/>
                    <a:pt x="18" y="179"/>
                    <a:pt x="18" y="179"/>
                  </a:cubicBezTo>
                  <a:cubicBezTo>
                    <a:pt x="18" y="179"/>
                    <a:pt x="22" y="175"/>
                    <a:pt x="22" y="175"/>
                  </a:cubicBezTo>
                  <a:cubicBezTo>
                    <a:pt x="23" y="175"/>
                    <a:pt x="29" y="173"/>
                    <a:pt x="30" y="172"/>
                  </a:cubicBezTo>
                  <a:cubicBezTo>
                    <a:pt x="32" y="172"/>
                    <a:pt x="41" y="169"/>
                    <a:pt x="42" y="169"/>
                  </a:cubicBezTo>
                  <a:cubicBezTo>
                    <a:pt x="42" y="169"/>
                    <a:pt x="48" y="166"/>
                    <a:pt x="49" y="167"/>
                  </a:cubicBezTo>
                  <a:cubicBezTo>
                    <a:pt x="49" y="167"/>
                    <a:pt x="54" y="171"/>
                    <a:pt x="55" y="171"/>
                  </a:cubicBezTo>
                  <a:cubicBezTo>
                    <a:pt x="56" y="172"/>
                    <a:pt x="60" y="174"/>
                    <a:pt x="60" y="175"/>
                  </a:cubicBezTo>
                  <a:cubicBezTo>
                    <a:pt x="61" y="175"/>
                    <a:pt x="65" y="178"/>
                    <a:pt x="66" y="178"/>
                  </a:cubicBezTo>
                  <a:cubicBezTo>
                    <a:pt x="67" y="178"/>
                    <a:pt x="72" y="180"/>
                    <a:pt x="72" y="180"/>
                  </a:cubicBezTo>
                  <a:cubicBezTo>
                    <a:pt x="73" y="179"/>
                    <a:pt x="78" y="178"/>
                    <a:pt x="78" y="178"/>
                  </a:cubicBezTo>
                  <a:cubicBezTo>
                    <a:pt x="79" y="177"/>
                    <a:pt x="83" y="174"/>
                    <a:pt x="83" y="174"/>
                  </a:cubicBezTo>
                  <a:cubicBezTo>
                    <a:pt x="83" y="174"/>
                    <a:pt x="91" y="174"/>
                    <a:pt x="91" y="174"/>
                  </a:cubicBezTo>
                  <a:cubicBezTo>
                    <a:pt x="92" y="174"/>
                    <a:pt x="100" y="173"/>
                    <a:pt x="100" y="173"/>
                  </a:cubicBezTo>
                  <a:cubicBezTo>
                    <a:pt x="104" y="171"/>
                    <a:pt x="104" y="171"/>
                    <a:pt x="104" y="171"/>
                  </a:cubicBezTo>
                  <a:cubicBezTo>
                    <a:pt x="104" y="167"/>
                    <a:pt x="104" y="167"/>
                    <a:pt x="104" y="167"/>
                  </a:cubicBezTo>
                  <a:cubicBezTo>
                    <a:pt x="115" y="166"/>
                    <a:pt x="115" y="166"/>
                    <a:pt x="115" y="166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3" y="167"/>
                    <a:pt x="123" y="167"/>
                    <a:pt x="123" y="167"/>
                  </a:cubicBezTo>
                  <a:cubicBezTo>
                    <a:pt x="131" y="167"/>
                    <a:pt x="131" y="167"/>
                    <a:pt x="131" y="167"/>
                  </a:cubicBezTo>
                  <a:cubicBezTo>
                    <a:pt x="133" y="167"/>
                    <a:pt x="133" y="167"/>
                    <a:pt x="133" y="167"/>
                  </a:cubicBezTo>
                  <a:cubicBezTo>
                    <a:pt x="135" y="168"/>
                    <a:pt x="135" y="168"/>
                    <a:pt x="135" y="168"/>
                  </a:cubicBezTo>
                  <a:cubicBezTo>
                    <a:pt x="135" y="168"/>
                    <a:pt x="142" y="164"/>
                    <a:pt x="142" y="164"/>
                  </a:cubicBezTo>
                  <a:cubicBezTo>
                    <a:pt x="143" y="163"/>
                    <a:pt x="149" y="161"/>
                    <a:pt x="149" y="161"/>
                  </a:cubicBezTo>
                  <a:cubicBezTo>
                    <a:pt x="158" y="163"/>
                    <a:pt x="158" y="163"/>
                    <a:pt x="158" y="163"/>
                  </a:cubicBezTo>
                  <a:cubicBezTo>
                    <a:pt x="158" y="163"/>
                    <a:pt x="158" y="159"/>
                    <a:pt x="158" y="159"/>
                  </a:cubicBezTo>
                  <a:cubicBezTo>
                    <a:pt x="158" y="158"/>
                    <a:pt x="159" y="155"/>
                    <a:pt x="159" y="155"/>
                  </a:cubicBezTo>
                  <a:cubicBezTo>
                    <a:pt x="159" y="154"/>
                    <a:pt x="159" y="150"/>
                    <a:pt x="159" y="150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63" y="149"/>
                    <a:pt x="168" y="150"/>
                    <a:pt x="169" y="151"/>
                  </a:cubicBezTo>
                  <a:cubicBezTo>
                    <a:pt x="169" y="151"/>
                    <a:pt x="173" y="157"/>
                    <a:pt x="173" y="157"/>
                  </a:cubicBezTo>
                  <a:cubicBezTo>
                    <a:pt x="173" y="157"/>
                    <a:pt x="177" y="158"/>
                    <a:pt x="177" y="157"/>
                  </a:cubicBezTo>
                  <a:cubicBezTo>
                    <a:pt x="177" y="156"/>
                    <a:pt x="182" y="156"/>
                    <a:pt x="182" y="155"/>
                  </a:cubicBezTo>
                  <a:cubicBezTo>
                    <a:pt x="182" y="155"/>
                    <a:pt x="183" y="151"/>
                    <a:pt x="183" y="150"/>
                  </a:cubicBezTo>
                  <a:cubicBezTo>
                    <a:pt x="184" y="150"/>
                    <a:pt x="188" y="148"/>
                    <a:pt x="188" y="148"/>
                  </a:cubicBezTo>
                  <a:cubicBezTo>
                    <a:pt x="193" y="141"/>
                    <a:pt x="193" y="141"/>
                    <a:pt x="193" y="141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7"/>
                    <a:pt x="191" y="137"/>
                    <a:pt x="190" y="136"/>
                  </a:cubicBezTo>
                  <a:cubicBezTo>
                    <a:pt x="190" y="136"/>
                    <a:pt x="189" y="133"/>
                    <a:pt x="189" y="133"/>
                  </a:cubicBezTo>
                  <a:cubicBezTo>
                    <a:pt x="191" y="129"/>
                    <a:pt x="191" y="129"/>
                    <a:pt x="191" y="129"/>
                  </a:cubicBezTo>
                  <a:cubicBezTo>
                    <a:pt x="190" y="124"/>
                    <a:pt x="190" y="124"/>
                    <a:pt x="190" y="124"/>
                  </a:cubicBezTo>
                  <a:cubicBezTo>
                    <a:pt x="190" y="124"/>
                    <a:pt x="193" y="119"/>
                    <a:pt x="192" y="119"/>
                  </a:cubicBezTo>
                  <a:cubicBezTo>
                    <a:pt x="192" y="118"/>
                    <a:pt x="190" y="113"/>
                    <a:pt x="190" y="113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5" y="105"/>
                    <a:pt x="195" y="105"/>
                    <a:pt x="195" y="105"/>
                  </a:cubicBezTo>
                  <a:cubicBezTo>
                    <a:pt x="197" y="101"/>
                    <a:pt x="197" y="101"/>
                    <a:pt x="197" y="101"/>
                  </a:cubicBezTo>
                  <a:cubicBezTo>
                    <a:pt x="197" y="101"/>
                    <a:pt x="195" y="97"/>
                    <a:pt x="195" y="97"/>
                  </a:cubicBezTo>
                  <a:cubicBezTo>
                    <a:pt x="195" y="96"/>
                    <a:pt x="193" y="87"/>
                    <a:pt x="193" y="87"/>
                  </a:cubicBezTo>
                  <a:cubicBezTo>
                    <a:pt x="193" y="87"/>
                    <a:pt x="194" y="86"/>
                    <a:pt x="193" y="85"/>
                  </a:cubicBezTo>
                  <a:cubicBezTo>
                    <a:pt x="193" y="85"/>
                    <a:pt x="189" y="79"/>
                    <a:pt x="189" y="79"/>
                  </a:cubicBezTo>
                  <a:cubicBezTo>
                    <a:pt x="189" y="79"/>
                    <a:pt x="186" y="77"/>
                    <a:pt x="186" y="76"/>
                  </a:cubicBez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1995136C-C69D-C86B-7A29-BAC45473A6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543925" y="3598862"/>
              <a:ext cx="704850" cy="898525"/>
            </a:xfrm>
            <a:custGeom>
              <a:avLst/>
              <a:gdLst>
                <a:gd name="T0" fmla="*/ 590550 w 185"/>
                <a:gd name="T1" fmla="*/ 3807 h 236"/>
                <a:gd name="T2" fmla="*/ 563880 w 185"/>
                <a:gd name="T3" fmla="*/ 26651 h 236"/>
                <a:gd name="T4" fmla="*/ 521970 w 185"/>
                <a:gd name="T5" fmla="*/ 41880 h 236"/>
                <a:gd name="T6" fmla="*/ 464820 w 185"/>
                <a:gd name="T7" fmla="*/ 53302 h 236"/>
                <a:gd name="T8" fmla="*/ 392430 w 185"/>
                <a:gd name="T9" fmla="*/ 22844 h 236"/>
                <a:gd name="T10" fmla="*/ 300990 w 185"/>
                <a:gd name="T11" fmla="*/ 34266 h 236"/>
                <a:gd name="T12" fmla="*/ 274320 w 185"/>
                <a:gd name="T13" fmla="*/ 129449 h 236"/>
                <a:gd name="T14" fmla="*/ 300990 w 185"/>
                <a:gd name="T15" fmla="*/ 163714 h 236"/>
                <a:gd name="T16" fmla="*/ 300990 w 185"/>
                <a:gd name="T17" fmla="*/ 190365 h 236"/>
                <a:gd name="T18" fmla="*/ 285750 w 185"/>
                <a:gd name="T19" fmla="*/ 239860 h 236"/>
                <a:gd name="T20" fmla="*/ 247650 w 185"/>
                <a:gd name="T21" fmla="*/ 262704 h 236"/>
                <a:gd name="T22" fmla="*/ 190500 w 185"/>
                <a:gd name="T23" fmla="*/ 270319 h 236"/>
                <a:gd name="T24" fmla="*/ 160020 w 185"/>
                <a:gd name="T25" fmla="*/ 479721 h 236"/>
                <a:gd name="T26" fmla="*/ 118110 w 185"/>
                <a:gd name="T27" fmla="*/ 590133 h 236"/>
                <a:gd name="T28" fmla="*/ 60960 w 185"/>
                <a:gd name="T29" fmla="*/ 593940 h 236"/>
                <a:gd name="T30" fmla="*/ 3810 w 185"/>
                <a:gd name="T31" fmla="*/ 597748 h 236"/>
                <a:gd name="T32" fmla="*/ 41910 w 185"/>
                <a:gd name="T33" fmla="*/ 605362 h 236"/>
                <a:gd name="T34" fmla="*/ 102870 w 185"/>
                <a:gd name="T35" fmla="*/ 632013 h 236"/>
                <a:gd name="T36" fmla="*/ 144780 w 185"/>
                <a:gd name="T37" fmla="*/ 681508 h 236"/>
                <a:gd name="T38" fmla="*/ 217170 w 185"/>
                <a:gd name="T39" fmla="*/ 757655 h 236"/>
                <a:gd name="T40" fmla="*/ 289560 w 185"/>
                <a:gd name="T41" fmla="*/ 761462 h 236"/>
                <a:gd name="T42" fmla="*/ 342900 w 185"/>
                <a:gd name="T43" fmla="*/ 731003 h 236"/>
                <a:gd name="T44" fmla="*/ 354330 w 185"/>
                <a:gd name="T45" fmla="*/ 784306 h 236"/>
                <a:gd name="T46" fmla="*/ 373380 w 185"/>
                <a:gd name="T47" fmla="*/ 772884 h 236"/>
                <a:gd name="T48" fmla="*/ 422910 w 185"/>
                <a:gd name="T49" fmla="*/ 788113 h 236"/>
                <a:gd name="T50" fmla="*/ 453390 w 185"/>
                <a:gd name="T51" fmla="*/ 807150 h 236"/>
                <a:gd name="T52" fmla="*/ 514350 w 185"/>
                <a:gd name="T53" fmla="*/ 879488 h 236"/>
                <a:gd name="T54" fmla="*/ 582930 w 185"/>
                <a:gd name="T55" fmla="*/ 879488 h 236"/>
                <a:gd name="T56" fmla="*/ 571500 w 185"/>
                <a:gd name="T57" fmla="*/ 738618 h 236"/>
                <a:gd name="T58" fmla="*/ 525780 w 185"/>
                <a:gd name="T59" fmla="*/ 692930 h 236"/>
                <a:gd name="T60" fmla="*/ 571500 w 185"/>
                <a:gd name="T61" fmla="*/ 670086 h 236"/>
                <a:gd name="T62" fmla="*/ 590550 w 185"/>
                <a:gd name="T63" fmla="*/ 639628 h 236"/>
                <a:gd name="T64" fmla="*/ 579120 w 185"/>
                <a:gd name="T65" fmla="*/ 574904 h 236"/>
                <a:gd name="T66" fmla="*/ 617220 w 185"/>
                <a:gd name="T67" fmla="*/ 533023 h 236"/>
                <a:gd name="T68" fmla="*/ 617220 w 185"/>
                <a:gd name="T69" fmla="*/ 487336 h 236"/>
                <a:gd name="T70" fmla="*/ 621030 w 185"/>
                <a:gd name="T71" fmla="*/ 437841 h 236"/>
                <a:gd name="T72" fmla="*/ 605790 w 185"/>
                <a:gd name="T73" fmla="*/ 407382 h 236"/>
                <a:gd name="T74" fmla="*/ 640080 w 185"/>
                <a:gd name="T75" fmla="*/ 357887 h 236"/>
                <a:gd name="T76" fmla="*/ 643890 w 185"/>
                <a:gd name="T77" fmla="*/ 285548 h 236"/>
                <a:gd name="T78" fmla="*/ 613410 w 185"/>
                <a:gd name="T79" fmla="*/ 258897 h 236"/>
                <a:gd name="T80" fmla="*/ 643890 w 185"/>
                <a:gd name="T81" fmla="*/ 209402 h 236"/>
                <a:gd name="T82" fmla="*/ 697230 w 185"/>
                <a:gd name="T83" fmla="*/ 114219 h 236"/>
                <a:gd name="T84" fmla="*/ 636270 w 185"/>
                <a:gd name="T85" fmla="*/ 41880 h 2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5" h="236">
                  <a:moveTo>
                    <a:pt x="164" y="7"/>
                  </a:moveTo>
                  <a:cubicBezTo>
                    <a:pt x="164" y="7"/>
                    <a:pt x="161" y="6"/>
                    <a:pt x="160" y="6"/>
                  </a:cubicBezTo>
                  <a:cubicBezTo>
                    <a:pt x="160" y="6"/>
                    <a:pt x="155" y="1"/>
                    <a:pt x="155" y="1"/>
                  </a:cubicBezTo>
                  <a:cubicBezTo>
                    <a:pt x="153" y="2"/>
                    <a:pt x="153" y="2"/>
                    <a:pt x="153" y="2"/>
                  </a:cubicBezTo>
                  <a:cubicBezTo>
                    <a:pt x="152" y="8"/>
                    <a:pt x="152" y="8"/>
                    <a:pt x="152" y="8"/>
                  </a:cubicBezTo>
                  <a:cubicBezTo>
                    <a:pt x="148" y="7"/>
                    <a:pt x="148" y="7"/>
                    <a:pt x="148" y="7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2" y="9"/>
                    <a:pt x="137" y="10"/>
                    <a:pt x="137" y="11"/>
                  </a:cubicBezTo>
                  <a:cubicBezTo>
                    <a:pt x="136" y="11"/>
                    <a:pt x="130" y="16"/>
                    <a:pt x="130" y="16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7" y="13"/>
                    <a:pt x="123" y="13"/>
                    <a:pt x="122" y="14"/>
                  </a:cubicBezTo>
                  <a:cubicBezTo>
                    <a:pt x="120" y="14"/>
                    <a:pt x="116" y="14"/>
                    <a:pt x="115" y="14"/>
                  </a:cubicBezTo>
                  <a:cubicBezTo>
                    <a:pt x="114" y="14"/>
                    <a:pt x="108" y="11"/>
                    <a:pt x="108" y="11"/>
                  </a:cubicBezTo>
                  <a:cubicBezTo>
                    <a:pt x="103" y="6"/>
                    <a:pt x="103" y="6"/>
                    <a:pt x="103" y="6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2" y="34"/>
                    <a:pt x="74" y="35"/>
                    <a:pt x="75" y="36"/>
                  </a:cubicBezTo>
                  <a:cubicBezTo>
                    <a:pt x="76" y="37"/>
                    <a:pt x="79" y="39"/>
                    <a:pt x="79" y="39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2"/>
                    <a:pt x="76" y="56"/>
                    <a:pt x="76" y="58"/>
                  </a:cubicBezTo>
                  <a:cubicBezTo>
                    <a:pt x="76" y="60"/>
                    <a:pt x="75" y="63"/>
                    <a:pt x="75" y="63"/>
                  </a:cubicBezTo>
                  <a:cubicBezTo>
                    <a:pt x="70" y="67"/>
                    <a:pt x="70" y="67"/>
                    <a:pt x="70" y="67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9" y="69"/>
                    <a:pt x="65" y="69"/>
                    <a:pt x="65" y="69"/>
                  </a:cubicBezTo>
                  <a:cubicBezTo>
                    <a:pt x="64" y="69"/>
                    <a:pt x="60" y="68"/>
                    <a:pt x="60" y="68"/>
                  </a:cubicBezTo>
                  <a:cubicBezTo>
                    <a:pt x="59" y="68"/>
                    <a:pt x="53" y="69"/>
                    <a:pt x="53" y="69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8" y="155"/>
                    <a:pt x="22" y="157"/>
                    <a:pt x="22" y="157"/>
                  </a:cubicBezTo>
                  <a:cubicBezTo>
                    <a:pt x="21" y="157"/>
                    <a:pt x="16" y="156"/>
                    <a:pt x="16" y="156"/>
                  </a:cubicBezTo>
                  <a:cubicBezTo>
                    <a:pt x="13" y="156"/>
                    <a:pt x="13" y="156"/>
                    <a:pt x="13" y="156"/>
                  </a:cubicBezTo>
                  <a:cubicBezTo>
                    <a:pt x="13" y="156"/>
                    <a:pt x="7" y="155"/>
                    <a:pt x="7" y="155"/>
                  </a:cubicBezTo>
                  <a:cubicBezTo>
                    <a:pt x="6" y="155"/>
                    <a:pt x="1" y="157"/>
                    <a:pt x="1" y="15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11" y="159"/>
                    <a:pt x="11" y="159"/>
                    <a:pt x="11" y="159"/>
                  </a:cubicBezTo>
                  <a:cubicBezTo>
                    <a:pt x="15" y="161"/>
                    <a:pt x="15" y="161"/>
                    <a:pt x="15" y="161"/>
                  </a:cubicBezTo>
                  <a:cubicBezTo>
                    <a:pt x="23" y="161"/>
                    <a:pt x="23" y="161"/>
                    <a:pt x="23" y="161"/>
                  </a:cubicBezTo>
                  <a:cubicBezTo>
                    <a:pt x="23" y="161"/>
                    <a:pt x="25" y="165"/>
                    <a:pt x="27" y="166"/>
                  </a:cubicBezTo>
                  <a:cubicBezTo>
                    <a:pt x="28" y="166"/>
                    <a:pt x="29" y="168"/>
                    <a:pt x="31" y="169"/>
                  </a:cubicBezTo>
                  <a:cubicBezTo>
                    <a:pt x="32" y="171"/>
                    <a:pt x="32" y="172"/>
                    <a:pt x="32" y="173"/>
                  </a:cubicBezTo>
                  <a:cubicBezTo>
                    <a:pt x="32" y="174"/>
                    <a:pt x="36" y="177"/>
                    <a:pt x="38" y="179"/>
                  </a:cubicBezTo>
                  <a:cubicBezTo>
                    <a:pt x="41" y="181"/>
                    <a:pt x="41" y="185"/>
                    <a:pt x="41" y="185"/>
                  </a:cubicBezTo>
                  <a:cubicBezTo>
                    <a:pt x="50" y="194"/>
                    <a:pt x="50" y="194"/>
                    <a:pt x="50" y="194"/>
                  </a:cubicBezTo>
                  <a:cubicBezTo>
                    <a:pt x="50" y="194"/>
                    <a:pt x="56" y="199"/>
                    <a:pt x="57" y="199"/>
                  </a:cubicBezTo>
                  <a:cubicBezTo>
                    <a:pt x="58" y="200"/>
                    <a:pt x="63" y="201"/>
                    <a:pt x="65" y="202"/>
                  </a:cubicBezTo>
                  <a:cubicBezTo>
                    <a:pt x="66" y="202"/>
                    <a:pt x="72" y="203"/>
                    <a:pt x="72" y="203"/>
                  </a:cubicBezTo>
                  <a:cubicBezTo>
                    <a:pt x="76" y="200"/>
                    <a:pt x="76" y="200"/>
                    <a:pt x="76" y="200"/>
                  </a:cubicBezTo>
                  <a:cubicBezTo>
                    <a:pt x="76" y="200"/>
                    <a:pt x="83" y="200"/>
                    <a:pt x="83" y="199"/>
                  </a:cubicBezTo>
                  <a:cubicBezTo>
                    <a:pt x="84" y="199"/>
                    <a:pt x="85" y="196"/>
                    <a:pt x="86" y="195"/>
                  </a:cubicBezTo>
                  <a:cubicBezTo>
                    <a:pt x="86" y="194"/>
                    <a:pt x="90" y="192"/>
                    <a:pt x="90" y="192"/>
                  </a:cubicBezTo>
                  <a:cubicBezTo>
                    <a:pt x="95" y="194"/>
                    <a:pt x="95" y="194"/>
                    <a:pt x="95" y="194"/>
                  </a:cubicBezTo>
                  <a:cubicBezTo>
                    <a:pt x="95" y="194"/>
                    <a:pt x="93" y="200"/>
                    <a:pt x="93" y="202"/>
                  </a:cubicBezTo>
                  <a:cubicBezTo>
                    <a:pt x="92" y="203"/>
                    <a:pt x="93" y="206"/>
                    <a:pt x="93" y="206"/>
                  </a:cubicBezTo>
                  <a:cubicBezTo>
                    <a:pt x="96" y="208"/>
                    <a:pt x="96" y="208"/>
                    <a:pt x="96" y="208"/>
                  </a:cubicBezTo>
                  <a:cubicBezTo>
                    <a:pt x="97" y="205"/>
                    <a:pt x="97" y="205"/>
                    <a:pt x="97" y="205"/>
                  </a:cubicBezTo>
                  <a:cubicBezTo>
                    <a:pt x="98" y="203"/>
                    <a:pt x="98" y="203"/>
                    <a:pt x="98" y="203"/>
                  </a:cubicBezTo>
                  <a:cubicBezTo>
                    <a:pt x="100" y="203"/>
                    <a:pt x="100" y="203"/>
                    <a:pt x="100" y="203"/>
                  </a:cubicBezTo>
                  <a:cubicBezTo>
                    <a:pt x="109" y="203"/>
                    <a:pt x="109" y="203"/>
                    <a:pt x="109" y="203"/>
                  </a:cubicBezTo>
                  <a:cubicBezTo>
                    <a:pt x="109" y="203"/>
                    <a:pt x="111" y="206"/>
                    <a:pt x="111" y="207"/>
                  </a:cubicBezTo>
                  <a:cubicBezTo>
                    <a:pt x="112" y="207"/>
                    <a:pt x="115" y="208"/>
                    <a:pt x="115" y="208"/>
                  </a:cubicBezTo>
                  <a:cubicBezTo>
                    <a:pt x="121" y="209"/>
                    <a:pt x="121" y="209"/>
                    <a:pt x="121" y="209"/>
                  </a:cubicBezTo>
                  <a:cubicBezTo>
                    <a:pt x="121" y="209"/>
                    <a:pt x="119" y="212"/>
                    <a:pt x="119" y="212"/>
                  </a:cubicBezTo>
                  <a:cubicBezTo>
                    <a:pt x="119" y="213"/>
                    <a:pt x="123" y="216"/>
                    <a:pt x="124" y="216"/>
                  </a:cubicBezTo>
                  <a:cubicBezTo>
                    <a:pt x="125" y="217"/>
                    <a:pt x="133" y="224"/>
                    <a:pt x="133" y="225"/>
                  </a:cubicBezTo>
                  <a:cubicBezTo>
                    <a:pt x="133" y="226"/>
                    <a:pt x="134" y="230"/>
                    <a:pt x="135" y="231"/>
                  </a:cubicBezTo>
                  <a:cubicBezTo>
                    <a:pt x="135" y="232"/>
                    <a:pt x="139" y="236"/>
                    <a:pt x="139" y="236"/>
                  </a:cubicBezTo>
                  <a:cubicBezTo>
                    <a:pt x="149" y="236"/>
                    <a:pt x="149" y="236"/>
                    <a:pt x="149" y="236"/>
                  </a:cubicBezTo>
                  <a:cubicBezTo>
                    <a:pt x="149" y="236"/>
                    <a:pt x="153" y="232"/>
                    <a:pt x="153" y="231"/>
                  </a:cubicBezTo>
                  <a:cubicBezTo>
                    <a:pt x="153" y="231"/>
                    <a:pt x="156" y="226"/>
                    <a:pt x="156" y="225"/>
                  </a:cubicBezTo>
                  <a:cubicBezTo>
                    <a:pt x="156" y="225"/>
                    <a:pt x="156" y="197"/>
                    <a:pt x="156" y="197"/>
                  </a:cubicBezTo>
                  <a:cubicBezTo>
                    <a:pt x="150" y="194"/>
                    <a:pt x="150" y="194"/>
                    <a:pt x="150" y="194"/>
                  </a:cubicBezTo>
                  <a:cubicBezTo>
                    <a:pt x="145" y="186"/>
                    <a:pt x="145" y="186"/>
                    <a:pt x="145" y="186"/>
                  </a:cubicBezTo>
                  <a:cubicBezTo>
                    <a:pt x="139" y="184"/>
                    <a:pt x="139" y="184"/>
                    <a:pt x="139" y="184"/>
                  </a:cubicBezTo>
                  <a:cubicBezTo>
                    <a:pt x="138" y="182"/>
                    <a:pt x="138" y="182"/>
                    <a:pt x="138" y="182"/>
                  </a:cubicBezTo>
                  <a:cubicBezTo>
                    <a:pt x="140" y="180"/>
                    <a:pt x="140" y="180"/>
                    <a:pt x="140" y="180"/>
                  </a:cubicBezTo>
                  <a:cubicBezTo>
                    <a:pt x="145" y="181"/>
                    <a:pt x="145" y="181"/>
                    <a:pt x="145" y="181"/>
                  </a:cubicBezTo>
                  <a:cubicBezTo>
                    <a:pt x="150" y="176"/>
                    <a:pt x="150" y="176"/>
                    <a:pt x="150" y="176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51" y="170"/>
                    <a:pt x="151" y="170"/>
                    <a:pt x="151" y="170"/>
                  </a:cubicBezTo>
                  <a:cubicBezTo>
                    <a:pt x="151" y="170"/>
                    <a:pt x="154" y="169"/>
                    <a:pt x="155" y="168"/>
                  </a:cubicBezTo>
                  <a:cubicBezTo>
                    <a:pt x="155" y="167"/>
                    <a:pt x="157" y="160"/>
                    <a:pt x="157" y="160"/>
                  </a:cubicBezTo>
                  <a:cubicBezTo>
                    <a:pt x="156" y="153"/>
                    <a:pt x="156" y="153"/>
                    <a:pt x="156" y="153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51" y="145"/>
                    <a:pt x="151" y="145"/>
                    <a:pt x="151" y="145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8" y="143"/>
                    <a:pt x="162" y="141"/>
                    <a:pt x="162" y="140"/>
                  </a:cubicBezTo>
                  <a:cubicBezTo>
                    <a:pt x="163" y="140"/>
                    <a:pt x="166" y="137"/>
                    <a:pt x="166" y="137"/>
                  </a:cubicBezTo>
                  <a:cubicBezTo>
                    <a:pt x="166" y="136"/>
                    <a:pt x="166" y="133"/>
                    <a:pt x="165" y="133"/>
                  </a:cubicBezTo>
                  <a:cubicBezTo>
                    <a:pt x="164" y="132"/>
                    <a:pt x="162" y="128"/>
                    <a:pt x="162" y="128"/>
                  </a:cubicBezTo>
                  <a:cubicBezTo>
                    <a:pt x="162" y="127"/>
                    <a:pt x="163" y="124"/>
                    <a:pt x="163" y="123"/>
                  </a:cubicBezTo>
                  <a:cubicBezTo>
                    <a:pt x="164" y="121"/>
                    <a:pt x="165" y="118"/>
                    <a:pt x="165" y="118"/>
                  </a:cubicBezTo>
                  <a:cubicBezTo>
                    <a:pt x="163" y="115"/>
                    <a:pt x="163" y="115"/>
                    <a:pt x="163" y="115"/>
                  </a:cubicBezTo>
                  <a:cubicBezTo>
                    <a:pt x="157" y="115"/>
                    <a:pt x="157" y="115"/>
                    <a:pt x="157" y="115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4" y="110"/>
                    <a:pt x="158" y="108"/>
                    <a:pt x="159" y="107"/>
                  </a:cubicBezTo>
                  <a:cubicBezTo>
                    <a:pt x="160" y="107"/>
                    <a:pt x="162" y="105"/>
                    <a:pt x="162" y="10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8" y="94"/>
                    <a:pt x="168" y="94"/>
                  </a:cubicBezTo>
                  <a:cubicBezTo>
                    <a:pt x="168" y="93"/>
                    <a:pt x="173" y="88"/>
                    <a:pt x="173" y="88"/>
                  </a:cubicBezTo>
                  <a:cubicBezTo>
                    <a:pt x="173" y="88"/>
                    <a:pt x="171" y="81"/>
                    <a:pt x="170" y="80"/>
                  </a:cubicBezTo>
                  <a:cubicBezTo>
                    <a:pt x="170" y="80"/>
                    <a:pt x="169" y="76"/>
                    <a:pt x="169" y="75"/>
                  </a:cubicBezTo>
                  <a:cubicBezTo>
                    <a:pt x="169" y="75"/>
                    <a:pt x="169" y="73"/>
                    <a:pt x="168" y="73"/>
                  </a:cubicBezTo>
                  <a:cubicBezTo>
                    <a:pt x="168" y="72"/>
                    <a:pt x="164" y="70"/>
                    <a:pt x="164" y="70"/>
                  </a:cubicBezTo>
                  <a:cubicBezTo>
                    <a:pt x="163" y="70"/>
                    <a:pt x="161" y="68"/>
                    <a:pt x="161" y="68"/>
                  </a:cubicBezTo>
                  <a:cubicBezTo>
                    <a:pt x="161" y="67"/>
                    <a:pt x="164" y="62"/>
                    <a:pt x="164" y="61"/>
                  </a:cubicBezTo>
                  <a:cubicBezTo>
                    <a:pt x="165" y="61"/>
                    <a:pt x="165" y="58"/>
                    <a:pt x="166" y="58"/>
                  </a:cubicBezTo>
                  <a:cubicBezTo>
                    <a:pt x="166" y="57"/>
                    <a:pt x="169" y="56"/>
                    <a:pt x="169" y="55"/>
                  </a:cubicBezTo>
                  <a:cubicBezTo>
                    <a:pt x="170" y="55"/>
                    <a:pt x="175" y="52"/>
                    <a:pt x="176" y="52"/>
                  </a:cubicBezTo>
                  <a:cubicBezTo>
                    <a:pt x="176" y="52"/>
                    <a:pt x="183" y="45"/>
                    <a:pt x="183" y="45"/>
                  </a:cubicBezTo>
                  <a:cubicBezTo>
                    <a:pt x="183" y="45"/>
                    <a:pt x="183" y="30"/>
                    <a:pt x="183" y="30"/>
                  </a:cubicBezTo>
                  <a:cubicBezTo>
                    <a:pt x="183" y="29"/>
                    <a:pt x="181" y="24"/>
                    <a:pt x="181" y="24"/>
                  </a:cubicBezTo>
                  <a:cubicBezTo>
                    <a:pt x="181" y="23"/>
                    <a:pt x="185" y="15"/>
                    <a:pt x="185" y="15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7" y="11"/>
                    <a:pt x="164" y="8"/>
                    <a:pt x="164" y="7"/>
                  </a:cubicBez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6716A9A0-ABD1-937B-DDD1-5D252F30AA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085263" y="1552575"/>
              <a:ext cx="768350" cy="650875"/>
            </a:xfrm>
            <a:custGeom>
              <a:avLst/>
              <a:gdLst>
                <a:gd name="T0" fmla="*/ 38037 w 202"/>
                <a:gd name="T1" fmla="*/ 83738 h 171"/>
                <a:gd name="T2" fmla="*/ 0 w 202"/>
                <a:gd name="T3" fmla="*/ 117995 h 171"/>
                <a:gd name="T4" fmla="*/ 7607 w 202"/>
                <a:gd name="T5" fmla="*/ 175089 h 171"/>
                <a:gd name="T6" fmla="*/ 30430 w 202"/>
                <a:gd name="T7" fmla="*/ 213152 h 171"/>
                <a:gd name="T8" fmla="*/ 60859 w 202"/>
                <a:gd name="T9" fmla="*/ 262634 h 171"/>
                <a:gd name="T10" fmla="*/ 95093 w 202"/>
                <a:gd name="T11" fmla="*/ 277859 h 171"/>
                <a:gd name="T12" fmla="*/ 140737 w 202"/>
                <a:gd name="T13" fmla="*/ 281665 h 171"/>
                <a:gd name="T14" fmla="*/ 171167 w 202"/>
                <a:gd name="T15" fmla="*/ 289278 h 171"/>
                <a:gd name="T16" fmla="*/ 201597 w 202"/>
                <a:gd name="T17" fmla="*/ 315922 h 171"/>
                <a:gd name="T18" fmla="*/ 232026 w 202"/>
                <a:gd name="T19" fmla="*/ 338760 h 171"/>
                <a:gd name="T20" fmla="*/ 277671 w 202"/>
                <a:gd name="T21" fmla="*/ 376822 h 171"/>
                <a:gd name="T22" fmla="*/ 308101 w 202"/>
                <a:gd name="T23" fmla="*/ 422498 h 171"/>
                <a:gd name="T24" fmla="*/ 323316 w 202"/>
                <a:gd name="T25" fmla="*/ 471980 h 171"/>
                <a:gd name="T26" fmla="*/ 330923 w 202"/>
                <a:gd name="T27" fmla="*/ 513849 h 171"/>
                <a:gd name="T28" fmla="*/ 361353 w 202"/>
                <a:gd name="T29" fmla="*/ 559524 h 171"/>
                <a:gd name="T30" fmla="*/ 437427 w 202"/>
                <a:gd name="T31" fmla="*/ 586168 h 171"/>
                <a:gd name="T32" fmla="*/ 490679 w 202"/>
                <a:gd name="T33" fmla="*/ 616618 h 171"/>
                <a:gd name="T34" fmla="*/ 528716 w 202"/>
                <a:gd name="T35" fmla="*/ 628037 h 171"/>
                <a:gd name="T36" fmla="*/ 543931 w 202"/>
                <a:gd name="T37" fmla="*/ 650875 h 171"/>
                <a:gd name="T38" fmla="*/ 578164 w 202"/>
                <a:gd name="T39" fmla="*/ 647069 h 171"/>
                <a:gd name="T40" fmla="*/ 578164 w 202"/>
                <a:gd name="T41" fmla="*/ 612812 h 171"/>
                <a:gd name="T42" fmla="*/ 608594 w 202"/>
                <a:gd name="T43" fmla="*/ 563330 h 171"/>
                <a:gd name="T44" fmla="*/ 631416 w 202"/>
                <a:gd name="T45" fmla="*/ 517655 h 171"/>
                <a:gd name="T46" fmla="*/ 684668 w 202"/>
                <a:gd name="T47" fmla="*/ 475786 h 171"/>
                <a:gd name="T48" fmla="*/ 677061 w 202"/>
                <a:gd name="T49" fmla="*/ 437723 h 171"/>
                <a:gd name="T50" fmla="*/ 768350 w 202"/>
                <a:gd name="T51" fmla="*/ 422498 h 171"/>
                <a:gd name="T52" fmla="*/ 692276 w 202"/>
                <a:gd name="T53" fmla="*/ 384435 h 171"/>
                <a:gd name="T54" fmla="*/ 688472 w 202"/>
                <a:gd name="T55" fmla="*/ 361597 h 171"/>
                <a:gd name="T56" fmla="*/ 669453 w 202"/>
                <a:gd name="T57" fmla="*/ 342566 h 171"/>
                <a:gd name="T58" fmla="*/ 692276 w 202"/>
                <a:gd name="T59" fmla="*/ 315922 h 171"/>
                <a:gd name="T60" fmla="*/ 692276 w 202"/>
                <a:gd name="T61" fmla="*/ 296890 h 171"/>
                <a:gd name="T62" fmla="*/ 631416 w 202"/>
                <a:gd name="T63" fmla="*/ 277859 h 171"/>
                <a:gd name="T64" fmla="*/ 612398 w 202"/>
                <a:gd name="T65" fmla="*/ 277859 h 171"/>
                <a:gd name="T66" fmla="*/ 585772 w 202"/>
                <a:gd name="T67" fmla="*/ 281665 h 171"/>
                <a:gd name="T68" fmla="*/ 543931 w 202"/>
                <a:gd name="T69" fmla="*/ 308309 h 171"/>
                <a:gd name="T70" fmla="*/ 437427 w 202"/>
                <a:gd name="T71" fmla="*/ 262634 h 171"/>
                <a:gd name="T72" fmla="*/ 357549 w 202"/>
                <a:gd name="T73" fmla="*/ 232183 h 171"/>
                <a:gd name="T74" fmla="*/ 346138 w 202"/>
                <a:gd name="T75" fmla="*/ 205539 h 171"/>
                <a:gd name="T76" fmla="*/ 311904 w 202"/>
                <a:gd name="T77" fmla="*/ 209346 h 171"/>
                <a:gd name="T78" fmla="*/ 277671 w 202"/>
                <a:gd name="T79" fmla="*/ 194121 h 171"/>
                <a:gd name="T80" fmla="*/ 281475 w 202"/>
                <a:gd name="T81" fmla="*/ 182702 h 171"/>
                <a:gd name="T82" fmla="*/ 273867 w 202"/>
                <a:gd name="T83" fmla="*/ 156058 h 171"/>
                <a:gd name="T84" fmla="*/ 247241 w 202"/>
                <a:gd name="T85" fmla="*/ 140833 h 171"/>
                <a:gd name="T86" fmla="*/ 213008 w 202"/>
                <a:gd name="T87" fmla="*/ 110382 h 171"/>
                <a:gd name="T88" fmla="*/ 220615 w 202"/>
                <a:gd name="T89" fmla="*/ 95157 h 171"/>
                <a:gd name="T90" fmla="*/ 235830 w 202"/>
                <a:gd name="T91" fmla="*/ 76126 h 171"/>
                <a:gd name="T92" fmla="*/ 224419 w 202"/>
                <a:gd name="T93" fmla="*/ 68513 h 171"/>
                <a:gd name="T94" fmla="*/ 213008 w 202"/>
                <a:gd name="T95" fmla="*/ 57094 h 171"/>
                <a:gd name="T96" fmla="*/ 197793 w 202"/>
                <a:gd name="T97" fmla="*/ 34257 h 171"/>
                <a:gd name="T98" fmla="*/ 201597 w 202"/>
                <a:gd name="T99" fmla="*/ 19031 h 171"/>
                <a:gd name="T100" fmla="*/ 190186 w 202"/>
                <a:gd name="T101" fmla="*/ 11419 h 171"/>
                <a:gd name="T102" fmla="*/ 178775 w 202"/>
                <a:gd name="T103" fmla="*/ 0 h 171"/>
                <a:gd name="T104" fmla="*/ 148345 w 202"/>
                <a:gd name="T105" fmla="*/ 11419 h 171"/>
                <a:gd name="T106" fmla="*/ 114111 w 202"/>
                <a:gd name="T107" fmla="*/ 34257 h 171"/>
                <a:gd name="T108" fmla="*/ 98897 w 202"/>
                <a:gd name="T109" fmla="*/ 34257 h 171"/>
                <a:gd name="T110" fmla="*/ 98897 w 202"/>
                <a:gd name="T111" fmla="*/ 45675 h 171"/>
                <a:gd name="T112" fmla="*/ 91289 w 202"/>
                <a:gd name="T113" fmla="*/ 34257 h 171"/>
                <a:gd name="T114" fmla="*/ 98897 w 202"/>
                <a:gd name="T115" fmla="*/ 15225 h 171"/>
                <a:gd name="T116" fmla="*/ 72271 w 202"/>
                <a:gd name="T117" fmla="*/ 15225 h 171"/>
                <a:gd name="T118" fmla="*/ 49448 w 202"/>
                <a:gd name="T119" fmla="*/ 11419 h 171"/>
                <a:gd name="T120" fmla="*/ 38037 w 202"/>
                <a:gd name="T121" fmla="*/ 3806 h 171"/>
                <a:gd name="T122" fmla="*/ 38037 w 202"/>
                <a:gd name="T123" fmla="*/ 41869 h 17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2" h="171">
                  <a:moveTo>
                    <a:pt x="8" y="16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3" y="42"/>
                    <a:pt x="3" y="42"/>
                  </a:cubicBezTo>
                  <a:cubicBezTo>
                    <a:pt x="3" y="42"/>
                    <a:pt x="2" y="46"/>
                    <a:pt x="2" y="46"/>
                  </a:cubicBezTo>
                  <a:cubicBezTo>
                    <a:pt x="2" y="47"/>
                    <a:pt x="1" y="50"/>
                    <a:pt x="1" y="50"/>
                  </a:cubicBezTo>
                  <a:cubicBezTo>
                    <a:pt x="1" y="50"/>
                    <a:pt x="8" y="56"/>
                    <a:pt x="8" y="56"/>
                  </a:cubicBezTo>
                  <a:cubicBezTo>
                    <a:pt x="8" y="56"/>
                    <a:pt x="9" y="64"/>
                    <a:pt x="9" y="65"/>
                  </a:cubicBezTo>
                  <a:cubicBezTo>
                    <a:pt x="10" y="66"/>
                    <a:pt x="16" y="69"/>
                    <a:pt x="16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89"/>
                    <a:pt x="68" y="94"/>
                    <a:pt x="69" y="95"/>
                  </a:cubicBezTo>
                  <a:cubicBezTo>
                    <a:pt x="70" y="96"/>
                    <a:pt x="73" y="98"/>
                    <a:pt x="73" y="99"/>
                  </a:cubicBezTo>
                  <a:cubicBezTo>
                    <a:pt x="74" y="99"/>
                    <a:pt x="75" y="105"/>
                    <a:pt x="76" y="106"/>
                  </a:cubicBezTo>
                  <a:cubicBezTo>
                    <a:pt x="76" y="107"/>
                    <a:pt x="81" y="111"/>
                    <a:pt x="81" y="111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5" y="124"/>
                    <a:pt x="85" y="124"/>
                    <a:pt x="85" y="124"/>
                  </a:cubicBezTo>
                  <a:cubicBezTo>
                    <a:pt x="88" y="129"/>
                    <a:pt x="88" y="129"/>
                    <a:pt x="88" y="129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5"/>
                    <a:pt x="91" y="141"/>
                    <a:pt x="91" y="142"/>
                  </a:cubicBezTo>
                  <a:cubicBezTo>
                    <a:pt x="91" y="143"/>
                    <a:pt x="95" y="146"/>
                    <a:pt x="95" y="147"/>
                  </a:cubicBezTo>
                  <a:cubicBezTo>
                    <a:pt x="96" y="148"/>
                    <a:pt x="110" y="147"/>
                    <a:pt x="110" y="147"/>
                  </a:cubicBezTo>
                  <a:cubicBezTo>
                    <a:pt x="115" y="154"/>
                    <a:pt x="115" y="154"/>
                    <a:pt x="115" y="154"/>
                  </a:cubicBezTo>
                  <a:cubicBezTo>
                    <a:pt x="124" y="154"/>
                    <a:pt x="124" y="154"/>
                    <a:pt x="124" y="154"/>
                  </a:cubicBezTo>
                  <a:cubicBezTo>
                    <a:pt x="124" y="154"/>
                    <a:pt x="129" y="162"/>
                    <a:pt x="129" y="162"/>
                  </a:cubicBezTo>
                  <a:cubicBezTo>
                    <a:pt x="130" y="163"/>
                    <a:pt x="134" y="164"/>
                    <a:pt x="134" y="164"/>
                  </a:cubicBezTo>
                  <a:cubicBezTo>
                    <a:pt x="135" y="164"/>
                    <a:pt x="139" y="165"/>
                    <a:pt x="139" y="165"/>
                  </a:cubicBezTo>
                  <a:cubicBezTo>
                    <a:pt x="139" y="165"/>
                    <a:pt x="140" y="166"/>
                    <a:pt x="141" y="167"/>
                  </a:cubicBezTo>
                  <a:cubicBezTo>
                    <a:pt x="141" y="168"/>
                    <a:pt x="143" y="171"/>
                    <a:pt x="143" y="171"/>
                  </a:cubicBezTo>
                  <a:cubicBezTo>
                    <a:pt x="149" y="170"/>
                    <a:pt x="149" y="170"/>
                    <a:pt x="149" y="170"/>
                  </a:cubicBezTo>
                  <a:cubicBezTo>
                    <a:pt x="149" y="170"/>
                    <a:pt x="152" y="171"/>
                    <a:pt x="152" y="170"/>
                  </a:cubicBezTo>
                  <a:cubicBezTo>
                    <a:pt x="153" y="170"/>
                    <a:pt x="155" y="167"/>
                    <a:pt x="155" y="167"/>
                  </a:cubicBezTo>
                  <a:cubicBezTo>
                    <a:pt x="155" y="166"/>
                    <a:pt x="152" y="162"/>
                    <a:pt x="152" y="161"/>
                  </a:cubicBezTo>
                  <a:cubicBezTo>
                    <a:pt x="152" y="160"/>
                    <a:pt x="153" y="157"/>
                    <a:pt x="153" y="157"/>
                  </a:cubicBezTo>
                  <a:cubicBezTo>
                    <a:pt x="153" y="157"/>
                    <a:pt x="160" y="148"/>
                    <a:pt x="160" y="148"/>
                  </a:cubicBezTo>
                  <a:cubicBezTo>
                    <a:pt x="160" y="148"/>
                    <a:pt x="163" y="142"/>
                    <a:pt x="163" y="142"/>
                  </a:cubicBezTo>
                  <a:cubicBezTo>
                    <a:pt x="163" y="142"/>
                    <a:pt x="166" y="136"/>
                    <a:pt x="166" y="136"/>
                  </a:cubicBezTo>
                  <a:cubicBezTo>
                    <a:pt x="166" y="136"/>
                    <a:pt x="171" y="133"/>
                    <a:pt x="172" y="132"/>
                  </a:cubicBezTo>
                  <a:cubicBezTo>
                    <a:pt x="174" y="131"/>
                    <a:pt x="180" y="126"/>
                    <a:pt x="180" y="125"/>
                  </a:cubicBezTo>
                  <a:cubicBezTo>
                    <a:pt x="181" y="124"/>
                    <a:pt x="182" y="122"/>
                    <a:pt x="182" y="121"/>
                  </a:cubicBezTo>
                  <a:cubicBezTo>
                    <a:pt x="181" y="121"/>
                    <a:pt x="177" y="116"/>
                    <a:pt x="178" y="115"/>
                  </a:cubicBezTo>
                  <a:cubicBezTo>
                    <a:pt x="178" y="115"/>
                    <a:pt x="180" y="111"/>
                    <a:pt x="180" y="111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193" y="104"/>
                    <a:pt x="193" y="104"/>
                    <a:pt x="193" y="104"/>
                  </a:cubicBezTo>
                  <a:cubicBezTo>
                    <a:pt x="182" y="101"/>
                    <a:pt x="182" y="101"/>
                    <a:pt x="182" y="101"/>
                  </a:cubicBezTo>
                  <a:cubicBezTo>
                    <a:pt x="182" y="97"/>
                    <a:pt x="182" y="97"/>
                    <a:pt x="182" y="97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5" y="93"/>
                    <a:pt x="175" y="93"/>
                    <a:pt x="175" y="93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82" y="83"/>
                    <a:pt x="182" y="83"/>
                    <a:pt x="182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78"/>
                    <a:pt x="182" y="78"/>
                    <a:pt x="182" y="78"/>
                  </a:cubicBezTo>
                  <a:cubicBezTo>
                    <a:pt x="172" y="70"/>
                    <a:pt x="172" y="70"/>
                    <a:pt x="172" y="70"/>
                  </a:cubicBezTo>
                  <a:cubicBezTo>
                    <a:pt x="166" y="73"/>
                    <a:pt x="166" y="73"/>
                    <a:pt x="166" y="73"/>
                  </a:cubicBezTo>
                  <a:cubicBezTo>
                    <a:pt x="164" y="74"/>
                    <a:pt x="164" y="74"/>
                    <a:pt x="164" y="74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154" y="74"/>
                    <a:pt x="154" y="74"/>
                    <a:pt x="154" y="74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120" y="76"/>
                    <a:pt x="120" y="76"/>
                    <a:pt x="120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4" y="61"/>
                    <a:pt x="94" y="61"/>
                    <a:pt x="94" y="61"/>
                  </a:cubicBezTo>
                  <a:cubicBezTo>
                    <a:pt x="94" y="61"/>
                    <a:pt x="92" y="58"/>
                    <a:pt x="92" y="57"/>
                  </a:cubicBezTo>
                  <a:cubicBezTo>
                    <a:pt x="91" y="57"/>
                    <a:pt x="91" y="54"/>
                    <a:pt x="91" y="54"/>
                  </a:cubicBezTo>
                  <a:cubicBezTo>
                    <a:pt x="91" y="54"/>
                    <a:pt x="85" y="53"/>
                    <a:pt x="85" y="53"/>
                  </a:cubicBezTo>
                  <a:cubicBezTo>
                    <a:pt x="85" y="53"/>
                    <a:pt x="82" y="55"/>
                    <a:pt x="82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74" y="48"/>
                    <a:pt x="73" y="45"/>
                    <a:pt x="73" y="45"/>
                  </a:cubicBezTo>
                  <a:cubicBezTo>
                    <a:pt x="73" y="44"/>
                    <a:pt x="72" y="41"/>
                    <a:pt x="72" y="41"/>
                  </a:cubicBezTo>
                  <a:cubicBezTo>
                    <a:pt x="72" y="41"/>
                    <a:pt x="70" y="39"/>
                    <a:pt x="70" y="39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8" y="25"/>
                    <a:pt x="58" y="25"/>
                  </a:cubicBezTo>
                  <a:cubicBezTo>
                    <a:pt x="58" y="24"/>
                    <a:pt x="62" y="24"/>
                    <a:pt x="62" y="24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2" y="10"/>
                    <a:pt x="52" y="9"/>
                  </a:cubicBezTo>
                  <a:cubicBezTo>
                    <a:pt x="52" y="9"/>
                    <a:pt x="53" y="7"/>
                    <a:pt x="53" y="7"/>
                  </a:cubicBezTo>
                  <a:cubicBezTo>
                    <a:pt x="52" y="7"/>
                    <a:pt x="53" y="5"/>
                    <a:pt x="53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5"/>
                    <a:pt x="50" y="4"/>
                    <a:pt x="50" y="3"/>
                  </a:cubicBezTo>
                  <a:cubicBezTo>
                    <a:pt x="50" y="3"/>
                    <a:pt x="49" y="1"/>
                    <a:pt x="49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28" y="8"/>
                    <a:pt x="27" y="8"/>
                  </a:cubicBezTo>
                  <a:cubicBezTo>
                    <a:pt x="27" y="8"/>
                    <a:pt x="26" y="9"/>
                    <a:pt x="26" y="9"/>
                  </a:cubicBezTo>
                  <a:cubicBezTo>
                    <a:pt x="26" y="10"/>
                    <a:pt x="28" y="11"/>
                    <a:pt x="28" y="1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5" y="11"/>
                    <a:pt x="25" y="11"/>
                  </a:cubicBezTo>
                  <a:cubicBezTo>
                    <a:pt x="25" y="10"/>
                    <a:pt x="24" y="9"/>
                    <a:pt x="24" y="9"/>
                  </a:cubicBezTo>
                  <a:cubicBezTo>
                    <a:pt x="24" y="8"/>
                    <a:pt x="24" y="7"/>
                    <a:pt x="24" y="7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5" y="1"/>
                    <a:pt x="15" y="1"/>
                  </a:cubicBezTo>
                  <a:cubicBezTo>
                    <a:pt x="15" y="0"/>
                    <a:pt x="13" y="3"/>
                    <a:pt x="13" y="3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0" y="2"/>
                    <a:pt x="8" y="1"/>
                    <a:pt x="8" y="1"/>
                  </a:cubicBezTo>
                  <a:cubicBezTo>
                    <a:pt x="8" y="1"/>
                    <a:pt x="10" y="11"/>
                    <a:pt x="10" y="11"/>
                  </a:cubicBezTo>
                  <a:cubicBezTo>
                    <a:pt x="10" y="12"/>
                    <a:pt x="8" y="16"/>
                    <a:pt x="8" y="16"/>
                  </a:cubicBez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2E422563-5BB7-9691-B3B2-C53C0BDE76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331200" y="4211637"/>
              <a:ext cx="742950" cy="487363"/>
            </a:xfrm>
            <a:custGeom>
              <a:avLst/>
              <a:gdLst>
                <a:gd name="T0" fmla="*/ 685800 w 195"/>
                <a:gd name="T1" fmla="*/ 209414 h 128"/>
                <a:gd name="T2" fmla="*/ 674370 w 195"/>
                <a:gd name="T3" fmla="*/ 182761 h 128"/>
                <a:gd name="T4" fmla="*/ 636270 w 195"/>
                <a:gd name="T5" fmla="*/ 175146 h 128"/>
                <a:gd name="T6" fmla="*/ 594360 w 195"/>
                <a:gd name="T7" fmla="*/ 159916 h 128"/>
                <a:gd name="T8" fmla="*/ 582930 w 195"/>
                <a:gd name="T9" fmla="*/ 167531 h 128"/>
                <a:gd name="T10" fmla="*/ 567690 w 195"/>
                <a:gd name="T11" fmla="*/ 171339 h 128"/>
                <a:gd name="T12" fmla="*/ 575310 w 195"/>
                <a:gd name="T13" fmla="*/ 125648 h 128"/>
                <a:gd name="T14" fmla="*/ 541020 w 195"/>
                <a:gd name="T15" fmla="*/ 129456 h 128"/>
                <a:gd name="T16" fmla="*/ 502920 w 195"/>
                <a:gd name="T17" fmla="*/ 148493 h 128"/>
                <a:gd name="T18" fmla="*/ 461010 w 195"/>
                <a:gd name="T19" fmla="*/ 156108 h 128"/>
                <a:gd name="T20" fmla="*/ 403860 w 195"/>
                <a:gd name="T21" fmla="*/ 125648 h 128"/>
                <a:gd name="T22" fmla="*/ 358140 w 195"/>
                <a:gd name="T23" fmla="*/ 68535 h 128"/>
                <a:gd name="T24" fmla="*/ 331470 w 195"/>
                <a:gd name="T25" fmla="*/ 30460 h 128"/>
                <a:gd name="T26" fmla="*/ 300990 w 195"/>
                <a:gd name="T27" fmla="*/ 0 h 128"/>
                <a:gd name="T28" fmla="*/ 278130 w 195"/>
                <a:gd name="T29" fmla="*/ 41883 h 128"/>
                <a:gd name="T30" fmla="*/ 240030 w 195"/>
                <a:gd name="T31" fmla="*/ 72343 h 128"/>
                <a:gd name="T32" fmla="*/ 171450 w 195"/>
                <a:gd name="T33" fmla="*/ 79958 h 128"/>
                <a:gd name="T34" fmla="*/ 118110 w 195"/>
                <a:gd name="T35" fmla="*/ 110418 h 128"/>
                <a:gd name="T36" fmla="*/ 83820 w 195"/>
                <a:gd name="T37" fmla="*/ 91381 h 128"/>
                <a:gd name="T38" fmla="*/ 76200 w 195"/>
                <a:gd name="T39" fmla="*/ 125648 h 128"/>
                <a:gd name="T40" fmla="*/ 41910 w 195"/>
                <a:gd name="T41" fmla="*/ 171339 h 128"/>
                <a:gd name="T42" fmla="*/ 3810 w 195"/>
                <a:gd name="T43" fmla="*/ 205606 h 128"/>
                <a:gd name="T44" fmla="*/ 3810 w 195"/>
                <a:gd name="T45" fmla="*/ 232259 h 128"/>
                <a:gd name="T46" fmla="*/ 34290 w 195"/>
                <a:gd name="T47" fmla="*/ 232259 h 128"/>
                <a:gd name="T48" fmla="*/ 64770 w 195"/>
                <a:gd name="T49" fmla="*/ 213221 h 128"/>
                <a:gd name="T50" fmla="*/ 118110 w 195"/>
                <a:gd name="T51" fmla="*/ 262719 h 128"/>
                <a:gd name="T52" fmla="*/ 213360 w 195"/>
                <a:gd name="T53" fmla="*/ 281757 h 128"/>
                <a:gd name="T54" fmla="*/ 217170 w 195"/>
                <a:gd name="T55" fmla="*/ 361715 h 128"/>
                <a:gd name="T56" fmla="*/ 247650 w 195"/>
                <a:gd name="T57" fmla="*/ 395982 h 128"/>
                <a:gd name="T58" fmla="*/ 278130 w 195"/>
                <a:gd name="T59" fmla="*/ 403597 h 128"/>
                <a:gd name="T60" fmla="*/ 300990 w 195"/>
                <a:gd name="T61" fmla="*/ 392175 h 128"/>
                <a:gd name="T62" fmla="*/ 342900 w 195"/>
                <a:gd name="T63" fmla="*/ 399790 h 128"/>
                <a:gd name="T64" fmla="*/ 373380 w 195"/>
                <a:gd name="T65" fmla="*/ 357907 h 128"/>
                <a:gd name="T66" fmla="*/ 403860 w 195"/>
                <a:gd name="T67" fmla="*/ 403597 h 128"/>
                <a:gd name="T68" fmla="*/ 434340 w 195"/>
                <a:gd name="T69" fmla="*/ 430250 h 128"/>
                <a:gd name="T70" fmla="*/ 445770 w 195"/>
                <a:gd name="T71" fmla="*/ 479748 h 128"/>
                <a:gd name="T72" fmla="*/ 491490 w 195"/>
                <a:gd name="T73" fmla="*/ 483555 h 128"/>
                <a:gd name="T74" fmla="*/ 533400 w 195"/>
                <a:gd name="T75" fmla="*/ 475940 h 128"/>
                <a:gd name="T76" fmla="*/ 544830 w 195"/>
                <a:gd name="T77" fmla="*/ 437865 h 128"/>
                <a:gd name="T78" fmla="*/ 548640 w 195"/>
                <a:gd name="T79" fmla="*/ 384560 h 128"/>
                <a:gd name="T80" fmla="*/ 590550 w 195"/>
                <a:gd name="T81" fmla="*/ 361715 h 128"/>
                <a:gd name="T82" fmla="*/ 643890 w 195"/>
                <a:gd name="T83" fmla="*/ 346485 h 128"/>
                <a:gd name="T84" fmla="*/ 659130 w 195"/>
                <a:gd name="T85" fmla="*/ 338870 h 128"/>
                <a:gd name="T86" fmla="*/ 681990 w 195"/>
                <a:gd name="T87" fmla="*/ 304602 h 128"/>
                <a:gd name="T88" fmla="*/ 704850 w 195"/>
                <a:gd name="T89" fmla="*/ 289372 h 128"/>
                <a:gd name="T90" fmla="*/ 742950 w 195"/>
                <a:gd name="T91" fmla="*/ 285564 h 128"/>
                <a:gd name="T92" fmla="*/ 720090 w 195"/>
                <a:gd name="T93" fmla="*/ 243682 h 1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95" h="128">
                  <a:moveTo>
                    <a:pt x="189" y="64"/>
                  </a:moveTo>
                  <a:cubicBezTo>
                    <a:pt x="189" y="63"/>
                    <a:pt x="181" y="56"/>
                    <a:pt x="180" y="55"/>
                  </a:cubicBezTo>
                  <a:cubicBezTo>
                    <a:pt x="179" y="55"/>
                    <a:pt x="175" y="52"/>
                    <a:pt x="175" y="51"/>
                  </a:cubicBezTo>
                  <a:cubicBezTo>
                    <a:pt x="175" y="51"/>
                    <a:pt x="177" y="48"/>
                    <a:pt x="177" y="48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1" y="47"/>
                    <a:pt x="168" y="46"/>
                    <a:pt x="167" y="46"/>
                  </a:cubicBezTo>
                  <a:cubicBezTo>
                    <a:pt x="167" y="45"/>
                    <a:pt x="165" y="42"/>
                    <a:pt x="165" y="42"/>
                  </a:cubicBezTo>
                  <a:cubicBezTo>
                    <a:pt x="156" y="42"/>
                    <a:pt x="156" y="42"/>
                    <a:pt x="156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3" y="44"/>
                    <a:pt x="153" y="44"/>
                    <a:pt x="153" y="44"/>
                  </a:cubicBezTo>
                  <a:cubicBezTo>
                    <a:pt x="152" y="47"/>
                    <a:pt x="152" y="47"/>
                    <a:pt x="152" y="47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9" y="45"/>
                    <a:pt x="148" y="42"/>
                    <a:pt x="149" y="41"/>
                  </a:cubicBezTo>
                  <a:cubicBezTo>
                    <a:pt x="149" y="39"/>
                    <a:pt x="151" y="33"/>
                    <a:pt x="151" y="33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46" y="31"/>
                    <a:pt x="142" y="33"/>
                    <a:pt x="142" y="34"/>
                  </a:cubicBezTo>
                  <a:cubicBezTo>
                    <a:pt x="141" y="35"/>
                    <a:pt x="140" y="38"/>
                    <a:pt x="139" y="38"/>
                  </a:cubicBezTo>
                  <a:cubicBezTo>
                    <a:pt x="139" y="39"/>
                    <a:pt x="132" y="39"/>
                    <a:pt x="132" y="39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28" y="42"/>
                    <a:pt x="122" y="41"/>
                    <a:pt x="121" y="41"/>
                  </a:cubicBezTo>
                  <a:cubicBezTo>
                    <a:pt x="119" y="40"/>
                    <a:pt x="114" y="39"/>
                    <a:pt x="113" y="38"/>
                  </a:cubicBezTo>
                  <a:cubicBezTo>
                    <a:pt x="112" y="38"/>
                    <a:pt x="106" y="33"/>
                    <a:pt x="106" y="33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7" y="24"/>
                    <a:pt x="97" y="20"/>
                    <a:pt x="94" y="18"/>
                  </a:cubicBezTo>
                  <a:cubicBezTo>
                    <a:pt x="92" y="16"/>
                    <a:pt x="88" y="13"/>
                    <a:pt x="88" y="12"/>
                  </a:cubicBezTo>
                  <a:cubicBezTo>
                    <a:pt x="88" y="11"/>
                    <a:pt x="88" y="10"/>
                    <a:pt x="87" y="8"/>
                  </a:cubicBezTo>
                  <a:cubicBezTo>
                    <a:pt x="85" y="7"/>
                    <a:pt x="84" y="5"/>
                    <a:pt x="83" y="5"/>
                  </a:cubicBezTo>
                  <a:cubicBezTo>
                    <a:pt x="81" y="4"/>
                    <a:pt x="79" y="0"/>
                    <a:pt x="79" y="0"/>
                  </a:cubicBezTo>
                  <a:cubicBezTo>
                    <a:pt x="79" y="0"/>
                    <a:pt x="77" y="4"/>
                    <a:pt x="77" y="5"/>
                  </a:cubicBezTo>
                  <a:cubicBezTo>
                    <a:pt x="77" y="5"/>
                    <a:pt x="74" y="10"/>
                    <a:pt x="73" y="11"/>
                  </a:cubicBezTo>
                  <a:cubicBezTo>
                    <a:pt x="73" y="12"/>
                    <a:pt x="69" y="18"/>
                    <a:pt x="69" y="18"/>
                  </a:cubicBezTo>
                  <a:cubicBezTo>
                    <a:pt x="69" y="18"/>
                    <a:pt x="65" y="19"/>
                    <a:pt x="63" y="19"/>
                  </a:cubicBezTo>
                  <a:cubicBezTo>
                    <a:pt x="60" y="19"/>
                    <a:pt x="54" y="19"/>
                    <a:pt x="51" y="19"/>
                  </a:cubicBezTo>
                  <a:cubicBezTo>
                    <a:pt x="48" y="19"/>
                    <a:pt x="47" y="19"/>
                    <a:pt x="45" y="21"/>
                  </a:cubicBezTo>
                  <a:cubicBezTo>
                    <a:pt x="43" y="22"/>
                    <a:pt x="37" y="26"/>
                    <a:pt x="36" y="27"/>
                  </a:cubicBezTo>
                  <a:cubicBezTo>
                    <a:pt x="35" y="27"/>
                    <a:pt x="31" y="29"/>
                    <a:pt x="31" y="29"/>
                  </a:cubicBezTo>
                  <a:cubicBezTo>
                    <a:pt x="30" y="29"/>
                    <a:pt x="28" y="28"/>
                    <a:pt x="27" y="27"/>
                  </a:cubicBezTo>
                  <a:cubicBezTo>
                    <a:pt x="26" y="26"/>
                    <a:pt x="22" y="24"/>
                    <a:pt x="22" y="24"/>
                  </a:cubicBezTo>
                  <a:cubicBezTo>
                    <a:pt x="22" y="24"/>
                    <a:pt x="19" y="28"/>
                    <a:pt x="19" y="30"/>
                  </a:cubicBezTo>
                  <a:cubicBezTo>
                    <a:pt x="19" y="31"/>
                    <a:pt x="20" y="33"/>
                    <a:pt x="20" y="33"/>
                  </a:cubicBezTo>
                  <a:cubicBezTo>
                    <a:pt x="20" y="33"/>
                    <a:pt x="18" y="37"/>
                    <a:pt x="17" y="38"/>
                  </a:cubicBezTo>
                  <a:cubicBezTo>
                    <a:pt x="17" y="39"/>
                    <a:pt x="11" y="44"/>
                    <a:pt x="11" y="45"/>
                  </a:cubicBezTo>
                  <a:cubicBezTo>
                    <a:pt x="10" y="46"/>
                    <a:pt x="11" y="47"/>
                    <a:pt x="10" y="48"/>
                  </a:cubicBezTo>
                  <a:cubicBezTo>
                    <a:pt x="9" y="50"/>
                    <a:pt x="1" y="54"/>
                    <a:pt x="1" y="54"/>
                  </a:cubicBezTo>
                  <a:cubicBezTo>
                    <a:pt x="0" y="55"/>
                    <a:pt x="0" y="56"/>
                    <a:pt x="0" y="56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8" y="62"/>
                    <a:pt x="9" y="61"/>
                  </a:cubicBezTo>
                  <a:cubicBezTo>
                    <a:pt x="10" y="61"/>
                    <a:pt x="12" y="58"/>
                    <a:pt x="12" y="57"/>
                  </a:cubicBezTo>
                  <a:cubicBezTo>
                    <a:pt x="13" y="57"/>
                    <a:pt x="15" y="56"/>
                    <a:pt x="17" y="56"/>
                  </a:cubicBezTo>
                  <a:cubicBezTo>
                    <a:pt x="18" y="56"/>
                    <a:pt x="26" y="57"/>
                    <a:pt x="26" y="5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6"/>
                    <a:pt x="57" y="94"/>
                    <a:pt x="57" y="95"/>
                  </a:cubicBezTo>
                  <a:cubicBezTo>
                    <a:pt x="57" y="95"/>
                    <a:pt x="60" y="100"/>
                    <a:pt x="60" y="101"/>
                  </a:cubicBezTo>
                  <a:cubicBezTo>
                    <a:pt x="61" y="102"/>
                    <a:pt x="64" y="104"/>
                    <a:pt x="65" y="104"/>
                  </a:cubicBezTo>
                  <a:cubicBezTo>
                    <a:pt x="65" y="104"/>
                    <a:pt x="71" y="102"/>
                    <a:pt x="71" y="103"/>
                  </a:cubicBezTo>
                  <a:cubicBezTo>
                    <a:pt x="72" y="103"/>
                    <a:pt x="72" y="106"/>
                    <a:pt x="73" y="106"/>
                  </a:cubicBezTo>
                  <a:cubicBezTo>
                    <a:pt x="73" y="107"/>
                    <a:pt x="76" y="107"/>
                    <a:pt x="76" y="107"/>
                  </a:cubicBezTo>
                  <a:cubicBezTo>
                    <a:pt x="77" y="107"/>
                    <a:pt x="79" y="103"/>
                    <a:pt x="79" y="103"/>
                  </a:cubicBezTo>
                  <a:cubicBezTo>
                    <a:pt x="79" y="102"/>
                    <a:pt x="84" y="104"/>
                    <a:pt x="84" y="104"/>
                  </a:cubicBezTo>
                  <a:cubicBezTo>
                    <a:pt x="85" y="104"/>
                    <a:pt x="90" y="105"/>
                    <a:pt x="90" y="105"/>
                  </a:cubicBezTo>
                  <a:cubicBezTo>
                    <a:pt x="90" y="105"/>
                    <a:pt x="92" y="99"/>
                    <a:pt x="92" y="98"/>
                  </a:cubicBezTo>
                  <a:cubicBezTo>
                    <a:pt x="92" y="98"/>
                    <a:pt x="98" y="94"/>
                    <a:pt x="98" y="94"/>
                  </a:cubicBezTo>
                  <a:cubicBezTo>
                    <a:pt x="98" y="94"/>
                    <a:pt x="102" y="99"/>
                    <a:pt x="102" y="100"/>
                  </a:cubicBezTo>
                  <a:cubicBezTo>
                    <a:pt x="103" y="101"/>
                    <a:pt x="106" y="105"/>
                    <a:pt x="106" y="106"/>
                  </a:cubicBezTo>
                  <a:cubicBezTo>
                    <a:pt x="107" y="106"/>
                    <a:pt x="110" y="109"/>
                    <a:pt x="110" y="109"/>
                  </a:cubicBezTo>
                  <a:cubicBezTo>
                    <a:pt x="111" y="110"/>
                    <a:pt x="114" y="113"/>
                    <a:pt x="114" y="113"/>
                  </a:cubicBezTo>
                  <a:cubicBezTo>
                    <a:pt x="114" y="113"/>
                    <a:pt x="115" y="119"/>
                    <a:pt x="115" y="120"/>
                  </a:cubicBezTo>
                  <a:cubicBezTo>
                    <a:pt x="116" y="121"/>
                    <a:pt x="117" y="126"/>
                    <a:pt x="117" y="126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8"/>
                    <a:pt x="127" y="128"/>
                    <a:pt x="129" y="127"/>
                  </a:cubicBezTo>
                  <a:cubicBezTo>
                    <a:pt x="131" y="126"/>
                    <a:pt x="134" y="126"/>
                    <a:pt x="135" y="126"/>
                  </a:cubicBezTo>
                  <a:cubicBezTo>
                    <a:pt x="136" y="126"/>
                    <a:pt x="140" y="126"/>
                    <a:pt x="140" y="125"/>
                  </a:cubicBezTo>
                  <a:cubicBezTo>
                    <a:pt x="141" y="124"/>
                    <a:pt x="140" y="123"/>
                    <a:pt x="141" y="121"/>
                  </a:cubicBezTo>
                  <a:cubicBezTo>
                    <a:pt x="141" y="120"/>
                    <a:pt x="143" y="117"/>
                    <a:pt x="143" y="115"/>
                  </a:cubicBezTo>
                  <a:cubicBezTo>
                    <a:pt x="144" y="114"/>
                    <a:pt x="144" y="110"/>
                    <a:pt x="144" y="110"/>
                  </a:cubicBezTo>
                  <a:cubicBezTo>
                    <a:pt x="144" y="110"/>
                    <a:pt x="144" y="104"/>
                    <a:pt x="144" y="101"/>
                  </a:cubicBezTo>
                  <a:cubicBezTo>
                    <a:pt x="145" y="99"/>
                    <a:pt x="149" y="95"/>
                    <a:pt x="150" y="95"/>
                  </a:cubicBezTo>
                  <a:cubicBezTo>
                    <a:pt x="151" y="94"/>
                    <a:pt x="153" y="95"/>
                    <a:pt x="155" y="95"/>
                  </a:cubicBezTo>
                  <a:cubicBezTo>
                    <a:pt x="156" y="95"/>
                    <a:pt x="160" y="96"/>
                    <a:pt x="162" y="95"/>
                  </a:cubicBezTo>
                  <a:cubicBezTo>
                    <a:pt x="165" y="94"/>
                    <a:pt x="169" y="91"/>
                    <a:pt x="169" y="91"/>
                  </a:cubicBezTo>
                  <a:cubicBezTo>
                    <a:pt x="171" y="93"/>
                    <a:pt x="171" y="93"/>
                    <a:pt x="171" y="93"/>
                  </a:cubicBezTo>
                  <a:cubicBezTo>
                    <a:pt x="173" y="89"/>
                    <a:pt x="173" y="89"/>
                    <a:pt x="173" y="89"/>
                  </a:cubicBezTo>
                  <a:cubicBezTo>
                    <a:pt x="173" y="89"/>
                    <a:pt x="177" y="86"/>
                    <a:pt x="177" y="85"/>
                  </a:cubicBezTo>
                  <a:cubicBezTo>
                    <a:pt x="177" y="85"/>
                    <a:pt x="179" y="81"/>
                    <a:pt x="179" y="80"/>
                  </a:cubicBezTo>
                  <a:cubicBezTo>
                    <a:pt x="179" y="80"/>
                    <a:pt x="181" y="78"/>
                    <a:pt x="181" y="78"/>
                  </a:cubicBezTo>
                  <a:cubicBezTo>
                    <a:pt x="185" y="76"/>
                    <a:pt x="185" y="76"/>
                    <a:pt x="185" y="76"/>
                  </a:cubicBezTo>
                  <a:cubicBezTo>
                    <a:pt x="189" y="75"/>
                    <a:pt x="189" y="75"/>
                    <a:pt x="189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5" y="75"/>
                    <a:pt x="191" y="71"/>
                    <a:pt x="191" y="70"/>
                  </a:cubicBezTo>
                  <a:cubicBezTo>
                    <a:pt x="190" y="69"/>
                    <a:pt x="189" y="65"/>
                    <a:pt x="189" y="64"/>
                  </a:cubicBez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5CA9D141-59E6-E7B8-49BD-5CEBB4C44E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423275" y="3373437"/>
              <a:ext cx="433387" cy="815975"/>
            </a:xfrm>
            <a:custGeom>
              <a:avLst/>
              <a:gdLst>
                <a:gd name="T0" fmla="*/ 304131 w 114"/>
                <a:gd name="T1" fmla="*/ 636766 h 214"/>
                <a:gd name="T2" fmla="*/ 323139 w 114"/>
                <a:gd name="T3" fmla="*/ 488060 h 214"/>
                <a:gd name="T4" fmla="*/ 383966 w 114"/>
                <a:gd name="T5" fmla="*/ 488060 h 214"/>
                <a:gd name="T6" fmla="*/ 410577 w 114"/>
                <a:gd name="T7" fmla="*/ 446117 h 214"/>
                <a:gd name="T8" fmla="*/ 433387 w 114"/>
                <a:gd name="T9" fmla="*/ 407988 h 214"/>
                <a:gd name="T10" fmla="*/ 421982 w 114"/>
                <a:gd name="T11" fmla="*/ 373671 h 214"/>
                <a:gd name="T12" fmla="*/ 418180 w 114"/>
                <a:gd name="T13" fmla="*/ 282160 h 214"/>
                <a:gd name="T14" fmla="*/ 372561 w 114"/>
                <a:gd name="T15" fmla="*/ 190648 h 214"/>
                <a:gd name="T16" fmla="*/ 368759 w 114"/>
                <a:gd name="T17" fmla="*/ 152519 h 214"/>
                <a:gd name="T18" fmla="*/ 402974 w 114"/>
                <a:gd name="T19" fmla="*/ 95324 h 214"/>
                <a:gd name="T20" fmla="*/ 402974 w 114"/>
                <a:gd name="T21" fmla="*/ 53382 h 214"/>
                <a:gd name="T22" fmla="*/ 368759 w 114"/>
                <a:gd name="T23" fmla="*/ 30504 h 214"/>
                <a:gd name="T24" fmla="*/ 304131 w 114"/>
                <a:gd name="T25" fmla="*/ 45756 h 214"/>
                <a:gd name="T26" fmla="*/ 239503 w 114"/>
                <a:gd name="T27" fmla="*/ 3813 h 214"/>
                <a:gd name="T28" fmla="*/ 136859 w 114"/>
                <a:gd name="T29" fmla="*/ 34317 h 214"/>
                <a:gd name="T30" fmla="*/ 91239 w 114"/>
                <a:gd name="T31" fmla="*/ 45756 h 214"/>
                <a:gd name="T32" fmla="*/ 38016 w 114"/>
                <a:gd name="T33" fmla="*/ 95324 h 214"/>
                <a:gd name="T34" fmla="*/ 19008 w 114"/>
                <a:gd name="T35" fmla="*/ 133454 h 214"/>
                <a:gd name="T36" fmla="*/ 53223 w 114"/>
                <a:gd name="T37" fmla="*/ 118202 h 214"/>
                <a:gd name="T38" fmla="*/ 87438 w 114"/>
                <a:gd name="T39" fmla="*/ 144893 h 214"/>
                <a:gd name="T40" fmla="*/ 95041 w 114"/>
                <a:gd name="T41" fmla="*/ 160145 h 214"/>
                <a:gd name="T42" fmla="*/ 79834 w 114"/>
                <a:gd name="T43" fmla="*/ 190648 h 214"/>
                <a:gd name="T44" fmla="*/ 68430 w 114"/>
                <a:gd name="T45" fmla="*/ 221152 h 214"/>
                <a:gd name="T46" fmla="*/ 34215 w 114"/>
                <a:gd name="T47" fmla="*/ 232591 h 214"/>
                <a:gd name="T48" fmla="*/ 49421 w 114"/>
                <a:gd name="T49" fmla="*/ 247843 h 214"/>
                <a:gd name="T50" fmla="*/ 68430 w 114"/>
                <a:gd name="T51" fmla="*/ 293598 h 214"/>
                <a:gd name="T52" fmla="*/ 117851 w 114"/>
                <a:gd name="T53" fmla="*/ 308850 h 214"/>
                <a:gd name="T54" fmla="*/ 102644 w 114"/>
                <a:gd name="T55" fmla="*/ 354606 h 214"/>
                <a:gd name="T56" fmla="*/ 72231 w 114"/>
                <a:gd name="T57" fmla="*/ 373671 h 214"/>
                <a:gd name="T58" fmla="*/ 49421 w 114"/>
                <a:gd name="T59" fmla="*/ 392736 h 214"/>
                <a:gd name="T60" fmla="*/ 79834 w 114"/>
                <a:gd name="T61" fmla="*/ 400362 h 214"/>
                <a:gd name="T62" fmla="*/ 106446 w 114"/>
                <a:gd name="T63" fmla="*/ 415613 h 214"/>
                <a:gd name="T64" fmla="*/ 114049 w 114"/>
                <a:gd name="T65" fmla="*/ 461369 h 214"/>
                <a:gd name="T66" fmla="*/ 121652 w 114"/>
                <a:gd name="T67" fmla="*/ 499499 h 214"/>
                <a:gd name="T68" fmla="*/ 125454 w 114"/>
                <a:gd name="T69" fmla="*/ 537628 h 214"/>
                <a:gd name="T70" fmla="*/ 125454 w 114"/>
                <a:gd name="T71" fmla="*/ 594823 h 214"/>
                <a:gd name="T72" fmla="*/ 125454 w 114"/>
                <a:gd name="T73" fmla="*/ 644391 h 214"/>
                <a:gd name="T74" fmla="*/ 136859 w 114"/>
                <a:gd name="T75" fmla="*/ 693960 h 214"/>
                <a:gd name="T76" fmla="*/ 144462 w 114"/>
                <a:gd name="T77" fmla="*/ 739716 h 214"/>
                <a:gd name="T78" fmla="*/ 155867 w 114"/>
                <a:gd name="T79" fmla="*/ 770219 h 214"/>
                <a:gd name="T80" fmla="*/ 193884 w 114"/>
                <a:gd name="T81" fmla="*/ 758780 h 214"/>
                <a:gd name="T82" fmla="*/ 224297 w 114"/>
                <a:gd name="T83" fmla="*/ 766406 h 214"/>
                <a:gd name="T84" fmla="*/ 216694 w 114"/>
                <a:gd name="T85" fmla="*/ 804536 h 214"/>
                <a:gd name="T86" fmla="*/ 292726 w 114"/>
                <a:gd name="T87" fmla="*/ 728277 h 21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4" h="214">
                  <a:moveTo>
                    <a:pt x="77" y="191"/>
                  </a:moveTo>
                  <a:cubicBezTo>
                    <a:pt x="74" y="185"/>
                    <a:pt x="74" y="185"/>
                    <a:pt x="74" y="185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82" y="130"/>
                    <a:pt x="82" y="130"/>
                    <a:pt x="82" y="130"/>
                  </a:cubicBezTo>
                  <a:cubicBezTo>
                    <a:pt x="85" y="128"/>
                    <a:pt x="85" y="128"/>
                    <a:pt x="85" y="128"/>
                  </a:cubicBezTo>
                  <a:cubicBezTo>
                    <a:pt x="85" y="128"/>
                    <a:pt x="91" y="127"/>
                    <a:pt x="92" y="127"/>
                  </a:cubicBezTo>
                  <a:cubicBezTo>
                    <a:pt x="92" y="127"/>
                    <a:pt x="96" y="128"/>
                    <a:pt x="97" y="128"/>
                  </a:cubicBezTo>
                  <a:cubicBezTo>
                    <a:pt x="97" y="128"/>
                    <a:pt x="101" y="128"/>
                    <a:pt x="101" y="128"/>
                  </a:cubicBezTo>
                  <a:cubicBezTo>
                    <a:pt x="102" y="126"/>
                    <a:pt x="102" y="126"/>
                    <a:pt x="102" y="126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7" y="122"/>
                    <a:pt x="108" y="119"/>
                    <a:pt x="108" y="117"/>
                  </a:cubicBezTo>
                  <a:cubicBezTo>
                    <a:pt x="108" y="115"/>
                    <a:pt x="109" y="111"/>
                    <a:pt x="109" y="111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4" y="107"/>
                    <a:pt x="114" y="107"/>
                    <a:pt x="114" y="107"/>
                  </a:cubicBezTo>
                  <a:cubicBezTo>
                    <a:pt x="112" y="105"/>
                    <a:pt x="112" y="105"/>
                    <a:pt x="112" y="105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11" y="98"/>
                    <a:pt x="111" y="98"/>
                    <a:pt x="111" y="98"/>
                  </a:cubicBezTo>
                  <a:cubicBezTo>
                    <a:pt x="111" y="98"/>
                    <a:pt x="108" y="96"/>
                    <a:pt x="107" y="95"/>
                  </a:cubicBezTo>
                  <a:cubicBezTo>
                    <a:pt x="106" y="94"/>
                    <a:pt x="104" y="93"/>
                    <a:pt x="104" y="93"/>
                  </a:cubicBezTo>
                  <a:cubicBezTo>
                    <a:pt x="110" y="74"/>
                    <a:pt x="110" y="74"/>
                    <a:pt x="110" y="74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61"/>
                    <a:pt x="102" y="56"/>
                    <a:pt x="101" y="55"/>
                  </a:cubicBezTo>
                  <a:cubicBezTo>
                    <a:pt x="100" y="54"/>
                    <a:pt x="98" y="51"/>
                    <a:pt x="98" y="50"/>
                  </a:cubicBezTo>
                  <a:cubicBezTo>
                    <a:pt x="98" y="50"/>
                    <a:pt x="99" y="47"/>
                    <a:pt x="98" y="46"/>
                  </a:cubicBezTo>
                  <a:cubicBezTo>
                    <a:pt x="98" y="45"/>
                    <a:pt x="97" y="44"/>
                    <a:pt x="97" y="43"/>
                  </a:cubicBezTo>
                  <a:cubicBezTo>
                    <a:pt x="97" y="43"/>
                    <a:pt x="97" y="40"/>
                    <a:pt x="97" y="40"/>
                  </a:cubicBezTo>
                  <a:cubicBezTo>
                    <a:pt x="97" y="40"/>
                    <a:pt x="101" y="36"/>
                    <a:pt x="101" y="35"/>
                  </a:cubicBezTo>
                  <a:cubicBezTo>
                    <a:pt x="102" y="35"/>
                    <a:pt x="104" y="31"/>
                    <a:pt x="104" y="31"/>
                  </a:cubicBezTo>
                  <a:cubicBezTo>
                    <a:pt x="104" y="30"/>
                    <a:pt x="106" y="25"/>
                    <a:pt x="106" y="25"/>
                  </a:cubicBezTo>
                  <a:cubicBezTo>
                    <a:pt x="106" y="24"/>
                    <a:pt x="107" y="20"/>
                    <a:pt x="107" y="19"/>
                  </a:cubicBezTo>
                  <a:cubicBezTo>
                    <a:pt x="107" y="19"/>
                    <a:pt x="105" y="16"/>
                    <a:pt x="105" y="16"/>
                  </a:cubicBezTo>
                  <a:cubicBezTo>
                    <a:pt x="106" y="14"/>
                    <a:pt x="106" y="14"/>
                    <a:pt x="106" y="14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06" y="8"/>
                    <a:pt x="105" y="8"/>
                  </a:cubicBezTo>
                  <a:cubicBezTo>
                    <a:pt x="105" y="8"/>
                    <a:pt x="97" y="8"/>
                    <a:pt x="97" y="8"/>
                  </a:cubicBezTo>
                  <a:cubicBezTo>
                    <a:pt x="97" y="8"/>
                    <a:pt x="93" y="11"/>
                    <a:pt x="92" y="12"/>
                  </a:cubicBezTo>
                  <a:cubicBezTo>
                    <a:pt x="92" y="12"/>
                    <a:pt x="87" y="13"/>
                    <a:pt x="86" y="14"/>
                  </a:cubicBezTo>
                  <a:cubicBezTo>
                    <a:pt x="86" y="14"/>
                    <a:pt x="81" y="12"/>
                    <a:pt x="80" y="12"/>
                  </a:cubicBezTo>
                  <a:cubicBezTo>
                    <a:pt x="79" y="12"/>
                    <a:pt x="75" y="9"/>
                    <a:pt x="74" y="9"/>
                  </a:cubicBezTo>
                  <a:cubicBezTo>
                    <a:pt x="74" y="8"/>
                    <a:pt x="70" y="6"/>
                    <a:pt x="69" y="5"/>
                  </a:cubicBezTo>
                  <a:cubicBezTo>
                    <a:pt x="68" y="5"/>
                    <a:pt x="63" y="1"/>
                    <a:pt x="63" y="1"/>
                  </a:cubicBezTo>
                  <a:cubicBezTo>
                    <a:pt x="62" y="0"/>
                    <a:pt x="56" y="3"/>
                    <a:pt x="56" y="3"/>
                  </a:cubicBezTo>
                  <a:cubicBezTo>
                    <a:pt x="55" y="3"/>
                    <a:pt x="46" y="6"/>
                    <a:pt x="44" y="6"/>
                  </a:cubicBezTo>
                  <a:cubicBezTo>
                    <a:pt x="43" y="7"/>
                    <a:pt x="37" y="9"/>
                    <a:pt x="36" y="9"/>
                  </a:cubicBezTo>
                  <a:cubicBezTo>
                    <a:pt x="36" y="9"/>
                    <a:pt x="32" y="13"/>
                    <a:pt x="32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19" y="14"/>
                    <a:pt x="18" y="15"/>
                  </a:cubicBezTo>
                  <a:cubicBezTo>
                    <a:pt x="18" y="15"/>
                    <a:pt x="14" y="19"/>
                    <a:pt x="13" y="20"/>
                  </a:cubicBezTo>
                  <a:cubicBezTo>
                    <a:pt x="13" y="20"/>
                    <a:pt x="11" y="25"/>
                    <a:pt x="10" y="25"/>
                  </a:cubicBezTo>
                  <a:cubicBezTo>
                    <a:pt x="10" y="26"/>
                    <a:pt x="4" y="31"/>
                    <a:pt x="4" y="3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" y="36"/>
                    <a:pt x="5" y="35"/>
                  </a:cubicBezTo>
                  <a:cubicBezTo>
                    <a:pt x="5" y="35"/>
                    <a:pt x="8" y="32"/>
                    <a:pt x="8" y="32"/>
                  </a:cubicBezTo>
                  <a:cubicBezTo>
                    <a:pt x="8" y="32"/>
                    <a:pt x="11" y="30"/>
                    <a:pt x="11" y="30"/>
                  </a:cubicBezTo>
                  <a:cubicBezTo>
                    <a:pt x="11" y="30"/>
                    <a:pt x="14" y="31"/>
                    <a:pt x="14" y="31"/>
                  </a:cubicBezTo>
                  <a:cubicBezTo>
                    <a:pt x="15" y="31"/>
                    <a:pt x="16" y="36"/>
                    <a:pt x="16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23" y="38"/>
                    <a:pt x="23" y="38"/>
                  </a:cubicBezTo>
                  <a:cubicBezTo>
                    <a:pt x="23" y="38"/>
                    <a:pt x="27" y="36"/>
                    <a:pt x="27" y="36"/>
                  </a:cubicBezTo>
                  <a:cubicBezTo>
                    <a:pt x="27" y="36"/>
                    <a:pt x="26" y="39"/>
                    <a:pt x="26" y="39"/>
                  </a:cubicBezTo>
                  <a:cubicBezTo>
                    <a:pt x="26" y="40"/>
                    <a:pt x="25" y="42"/>
                    <a:pt x="25" y="42"/>
                  </a:cubicBezTo>
                  <a:cubicBezTo>
                    <a:pt x="25" y="42"/>
                    <a:pt x="24" y="44"/>
                    <a:pt x="24" y="45"/>
                  </a:cubicBezTo>
                  <a:cubicBezTo>
                    <a:pt x="25" y="45"/>
                    <a:pt x="24" y="48"/>
                    <a:pt x="24" y="48"/>
                  </a:cubicBezTo>
                  <a:cubicBezTo>
                    <a:pt x="24" y="49"/>
                    <a:pt x="21" y="50"/>
                    <a:pt x="21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4"/>
                    <a:pt x="16" y="54"/>
                  </a:cubicBezTo>
                  <a:cubicBezTo>
                    <a:pt x="16" y="55"/>
                    <a:pt x="18" y="58"/>
                    <a:pt x="18" y="58"/>
                  </a:cubicBezTo>
                  <a:cubicBezTo>
                    <a:pt x="18" y="58"/>
                    <a:pt x="16" y="59"/>
                    <a:pt x="16" y="60"/>
                  </a:cubicBezTo>
                  <a:cubicBezTo>
                    <a:pt x="15" y="60"/>
                    <a:pt x="13" y="62"/>
                    <a:pt x="12" y="62"/>
                  </a:cubicBezTo>
                  <a:cubicBezTo>
                    <a:pt x="11" y="63"/>
                    <a:pt x="9" y="61"/>
                    <a:pt x="9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13" y="65"/>
                    <a:pt x="13" y="65"/>
                  </a:cubicBezTo>
                  <a:cubicBezTo>
                    <a:pt x="14" y="65"/>
                    <a:pt x="15" y="67"/>
                    <a:pt x="15" y="67"/>
                  </a:cubicBezTo>
                  <a:cubicBezTo>
                    <a:pt x="16" y="68"/>
                    <a:pt x="16" y="71"/>
                    <a:pt x="15" y="72"/>
                  </a:cubicBezTo>
                  <a:cubicBezTo>
                    <a:pt x="15" y="72"/>
                    <a:pt x="17" y="77"/>
                    <a:pt x="18" y="77"/>
                  </a:cubicBezTo>
                  <a:cubicBezTo>
                    <a:pt x="18" y="78"/>
                    <a:pt x="21" y="79"/>
                    <a:pt x="21" y="79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99"/>
                    <a:pt x="13" y="102"/>
                    <a:pt x="13" y="103"/>
                  </a:cubicBezTo>
                  <a:cubicBezTo>
                    <a:pt x="13" y="103"/>
                    <a:pt x="17" y="103"/>
                    <a:pt x="17" y="103"/>
                  </a:cubicBezTo>
                  <a:cubicBezTo>
                    <a:pt x="17" y="103"/>
                    <a:pt x="17" y="104"/>
                    <a:pt x="17" y="104"/>
                  </a:cubicBezTo>
                  <a:cubicBezTo>
                    <a:pt x="17" y="105"/>
                    <a:pt x="21" y="105"/>
                    <a:pt x="21" y="105"/>
                  </a:cubicBezTo>
                  <a:cubicBezTo>
                    <a:pt x="21" y="105"/>
                    <a:pt x="23" y="104"/>
                    <a:pt x="24" y="104"/>
                  </a:cubicBezTo>
                  <a:cubicBezTo>
                    <a:pt x="24" y="105"/>
                    <a:pt x="25" y="109"/>
                    <a:pt x="25" y="109"/>
                  </a:cubicBezTo>
                  <a:cubicBezTo>
                    <a:pt x="25" y="109"/>
                    <a:pt x="28" y="109"/>
                    <a:pt x="28" y="109"/>
                  </a:cubicBezTo>
                  <a:cubicBezTo>
                    <a:pt x="29" y="110"/>
                    <a:pt x="27" y="111"/>
                    <a:pt x="27" y="113"/>
                  </a:cubicBezTo>
                  <a:cubicBezTo>
                    <a:pt x="27" y="114"/>
                    <a:pt x="29" y="116"/>
                    <a:pt x="30" y="117"/>
                  </a:cubicBezTo>
                  <a:cubicBezTo>
                    <a:pt x="30" y="118"/>
                    <a:pt x="30" y="121"/>
                    <a:pt x="30" y="121"/>
                  </a:cubicBezTo>
                  <a:cubicBezTo>
                    <a:pt x="30" y="121"/>
                    <a:pt x="33" y="122"/>
                    <a:pt x="34" y="122"/>
                  </a:cubicBezTo>
                  <a:cubicBezTo>
                    <a:pt x="34" y="122"/>
                    <a:pt x="41" y="124"/>
                    <a:pt x="41" y="124"/>
                  </a:cubicBezTo>
                  <a:cubicBezTo>
                    <a:pt x="41" y="124"/>
                    <a:pt x="32" y="131"/>
                    <a:pt x="32" y="131"/>
                  </a:cubicBezTo>
                  <a:cubicBezTo>
                    <a:pt x="32" y="131"/>
                    <a:pt x="33" y="135"/>
                    <a:pt x="33" y="136"/>
                  </a:cubicBezTo>
                  <a:cubicBezTo>
                    <a:pt x="33" y="136"/>
                    <a:pt x="32" y="137"/>
                    <a:pt x="32" y="138"/>
                  </a:cubicBezTo>
                  <a:cubicBezTo>
                    <a:pt x="32" y="139"/>
                    <a:pt x="33" y="141"/>
                    <a:pt x="33" y="141"/>
                  </a:cubicBezTo>
                  <a:cubicBezTo>
                    <a:pt x="34" y="143"/>
                    <a:pt x="34" y="143"/>
                    <a:pt x="34" y="143"/>
                  </a:cubicBezTo>
                  <a:cubicBezTo>
                    <a:pt x="34" y="143"/>
                    <a:pt x="34" y="147"/>
                    <a:pt x="33" y="148"/>
                  </a:cubicBezTo>
                  <a:cubicBezTo>
                    <a:pt x="33" y="149"/>
                    <a:pt x="33" y="155"/>
                    <a:pt x="33" y="156"/>
                  </a:cubicBezTo>
                  <a:cubicBezTo>
                    <a:pt x="32" y="157"/>
                    <a:pt x="31" y="161"/>
                    <a:pt x="30" y="163"/>
                  </a:cubicBezTo>
                  <a:cubicBezTo>
                    <a:pt x="30" y="164"/>
                    <a:pt x="30" y="166"/>
                    <a:pt x="30" y="167"/>
                  </a:cubicBezTo>
                  <a:cubicBezTo>
                    <a:pt x="30" y="167"/>
                    <a:pt x="33" y="169"/>
                    <a:pt x="33" y="169"/>
                  </a:cubicBezTo>
                  <a:cubicBezTo>
                    <a:pt x="34" y="170"/>
                    <a:pt x="33" y="175"/>
                    <a:pt x="34" y="175"/>
                  </a:cubicBezTo>
                  <a:cubicBezTo>
                    <a:pt x="34" y="176"/>
                    <a:pt x="36" y="178"/>
                    <a:pt x="36" y="179"/>
                  </a:cubicBezTo>
                  <a:cubicBezTo>
                    <a:pt x="37" y="180"/>
                    <a:pt x="36" y="181"/>
                    <a:pt x="36" y="182"/>
                  </a:cubicBezTo>
                  <a:cubicBezTo>
                    <a:pt x="36" y="183"/>
                    <a:pt x="41" y="188"/>
                    <a:pt x="41" y="188"/>
                  </a:cubicBezTo>
                  <a:cubicBezTo>
                    <a:pt x="41" y="188"/>
                    <a:pt x="41" y="190"/>
                    <a:pt x="40" y="190"/>
                  </a:cubicBezTo>
                  <a:cubicBezTo>
                    <a:pt x="40" y="191"/>
                    <a:pt x="38" y="194"/>
                    <a:pt x="38" y="194"/>
                  </a:cubicBezTo>
                  <a:cubicBezTo>
                    <a:pt x="38" y="194"/>
                    <a:pt x="41" y="197"/>
                    <a:pt x="41" y="197"/>
                  </a:cubicBezTo>
                  <a:cubicBezTo>
                    <a:pt x="41" y="197"/>
                    <a:pt x="41" y="200"/>
                    <a:pt x="41" y="202"/>
                  </a:cubicBezTo>
                  <a:cubicBezTo>
                    <a:pt x="41" y="202"/>
                    <a:pt x="41" y="202"/>
                    <a:pt x="41" y="202"/>
                  </a:cubicBezTo>
                  <a:cubicBezTo>
                    <a:pt x="41" y="202"/>
                    <a:pt x="45" y="204"/>
                    <a:pt x="46" y="205"/>
                  </a:cubicBezTo>
                  <a:cubicBezTo>
                    <a:pt x="47" y="205"/>
                    <a:pt x="49" y="203"/>
                    <a:pt x="49" y="202"/>
                  </a:cubicBezTo>
                  <a:cubicBezTo>
                    <a:pt x="50" y="202"/>
                    <a:pt x="51" y="199"/>
                    <a:pt x="51" y="199"/>
                  </a:cubicBezTo>
                  <a:cubicBezTo>
                    <a:pt x="51" y="199"/>
                    <a:pt x="54" y="199"/>
                    <a:pt x="55" y="199"/>
                  </a:cubicBezTo>
                  <a:cubicBezTo>
                    <a:pt x="57" y="199"/>
                    <a:pt x="58" y="198"/>
                    <a:pt x="59" y="198"/>
                  </a:cubicBezTo>
                  <a:cubicBezTo>
                    <a:pt x="59" y="198"/>
                    <a:pt x="59" y="201"/>
                    <a:pt x="59" y="201"/>
                  </a:cubicBezTo>
                  <a:cubicBezTo>
                    <a:pt x="60" y="202"/>
                    <a:pt x="63" y="202"/>
                    <a:pt x="63" y="202"/>
                  </a:cubicBezTo>
                  <a:cubicBezTo>
                    <a:pt x="63" y="202"/>
                    <a:pt x="60" y="207"/>
                    <a:pt x="60" y="207"/>
                  </a:cubicBezTo>
                  <a:cubicBezTo>
                    <a:pt x="60" y="208"/>
                    <a:pt x="57" y="211"/>
                    <a:pt x="57" y="211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6" y="197"/>
                    <a:pt x="76" y="197"/>
                    <a:pt x="76" y="197"/>
                  </a:cubicBezTo>
                  <a:lnTo>
                    <a:pt x="77" y="191"/>
                  </a:lnTo>
                  <a:close/>
                </a:path>
              </a:pathLst>
            </a:custGeom>
            <a:solidFill>
              <a:schemeClr val="accent3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8ECB04F2-2F34-6284-6C4E-8120460FD38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148638" y="4475162"/>
              <a:ext cx="1027112" cy="830263"/>
            </a:xfrm>
            <a:custGeom>
              <a:avLst/>
              <a:gdLst>
                <a:gd name="T0" fmla="*/ 684741 w 270"/>
                <a:gd name="T1" fmla="*/ 540814 h 218"/>
                <a:gd name="T2" fmla="*/ 718978 w 270"/>
                <a:gd name="T3" fmla="*/ 514154 h 218"/>
                <a:gd name="T4" fmla="*/ 760824 w 270"/>
                <a:gd name="T5" fmla="*/ 449408 h 218"/>
                <a:gd name="T6" fmla="*/ 840710 w 270"/>
                <a:gd name="T7" fmla="*/ 403706 h 218"/>
                <a:gd name="T8" fmla="*/ 848318 w 270"/>
                <a:gd name="T9" fmla="*/ 308492 h 218"/>
                <a:gd name="T10" fmla="*/ 905380 w 270"/>
                <a:gd name="T11" fmla="*/ 213279 h 218"/>
                <a:gd name="T12" fmla="*/ 886360 w 270"/>
                <a:gd name="T13" fmla="*/ 148533 h 218"/>
                <a:gd name="T14" fmla="*/ 932009 w 270"/>
                <a:gd name="T15" fmla="*/ 118065 h 218"/>
                <a:gd name="T16" fmla="*/ 1000483 w 270"/>
                <a:gd name="T17" fmla="*/ 99022 h 218"/>
                <a:gd name="T18" fmla="*/ 1015700 w 270"/>
                <a:gd name="T19" fmla="*/ 60937 h 218"/>
                <a:gd name="T20" fmla="*/ 966246 w 270"/>
                <a:gd name="T21" fmla="*/ 34277 h 218"/>
                <a:gd name="T22" fmla="*/ 928205 w 270"/>
                <a:gd name="T23" fmla="*/ 72362 h 218"/>
                <a:gd name="T24" fmla="*/ 924401 w 270"/>
                <a:gd name="T25" fmla="*/ 22851 h 218"/>
                <a:gd name="T26" fmla="*/ 871143 w 270"/>
                <a:gd name="T27" fmla="*/ 34277 h 218"/>
                <a:gd name="T28" fmla="*/ 840710 w 270"/>
                <a:gd name="T29" fmla="*/ 76171 h 218"/>
                <a:gd name="T30" fmla="*/ 798865 w 270"/>
                <a:gd name="T31" fmla="*/ 99022 h 218"/>
                <a:gd name="T32" fmla="*/ 730391 w 270"/>
                <a:gd name="T33" fmla="*/ 121873 h 218"/>
                <a:gd name="T34" fmla="*/ 718978 w 270"/>
                <a:gd name="T35" fmla="*/ 198044 h 218"/>
                <a:gd name="T36" fmla="*/ 673329 w 270"/>
                <a:gd name="T37" fmla="*/ 220896 h 218"/>
                <a:gd name="T38" fmla="*/ 620071 w 270"/>
                <a:gd name="T39" fmla="*/ 194236 h 218"/>
                <a:gd name="T40" fmla="*/ 585834 w 270"/>
                <a:gd name="T41" fmla="*/ 140916 h 218"/>
                <a:gd name="T42" fmla="*/ 532577 w 270"/>
                <a:gd name="T43" fmla="*/ 110448 h 218"/>
                <a:gd name="T44" fmla="*/ 483123 w 270"/>
                <a:gd name="T45" fmla="*/ 129491 h 218"/>
                <a:gd name="T46" fmla="*/ 452690 w 270"/>
                <a:gd name="T47" fmla="*/ 129491 h 218"/>
                <a:gd name="T48" fmla="*/ 399432 w 270"/>
                <a:gd name="T49" fmla="*/ 99022 h 218"/>
                <a:gd name="T50" fmla="*/ 365195 w 270"/>
                <a:gd name="T51" fmla="*/ 0 h 218"/>
                <a:gd name="T52" fmla="*/ 296721 w 270"/>
                <a:gd name="T53" fmla="*/ 34277 h 218"/>
                <a:gd name="T54" fmla="*/ 270092 w 270"/>
                <a:gd name="T55" fmla="*/ 45703 h 218"/>
                <a:gd name="T56" fmla="*/ 247268 w 270"/>
                <a:gd name="T57" fmla="*/ 60937 h 218"/>
                <a:gd name="T58" fmla="*/ 224443 w 270"/>
                <a:gd name="T59" fmla="*/ 64745 h 218"/>
                <a:gd name="T60" fmla="*/ 205422 w 270"/>
                <a:gd name="T61" fmla="*/ 68554 h 218"/>
                <a:gd name="T62" fmla="*/ 174989 w 270"/>
                <a:gd name="T63" fmla="*/ 129491 h 218"/>
                <a:gd name="T64" fmla="*/ 197814 w 270"/>
                <a:gd name="T65" fmla="*/ 217087 h 218"/>
                <a:gd name="T66" fmla="*/ 159773 w 270"/>
                <a:gd name="T67" fmla="*/ 251364 h 218"/>
                <a:gd name="T68" fmla="*/ 114124 w 270"/>
                <a:gd name="T69" fmla="*/ 278024 h 218"/>
                <a:gd name="T70" fmla="*/ 110319 w 270"/>
                <a:gd name="T71" fmla="*/ 335152 h 218"/>
                <a:gd name="T72" fmla="*/ 76082 w 270"/>
                <a:gd name="T73" fmla="*/ 323726 h 218"/>
                <a:gd name="T74" fmla="*/ 30433 w 270"/>
                <a:gd name="T75" fmla="*/ 354195 h 218"/>
                <a:gd name="T76" fmla="*/ 11412 w 270"/>
                <a:gd name="T77" fmla="*/ 415132 h 218"/>
                <a:gd name="T78" fmla="*/ 79886 w 270"/>
                <a:gd name="T79" fmla="*/ 437983 h 218"/>
                <a:gd name="T80" fmla="*/ 133144 w 270"/>
                <a:gd name="T81" fmla="*/ 502728 h 218"/>
                <a:gd name="T82" fmla="*/ 98907 w 270"/>
                <a:gd name="T83" fmla="*/ 556048 h 218"/>
                <a:gd name="T84" fmla="*/ 87495 w 270"/>
                <a:gd name="T85" fmla="*/ 601750 h 218"/>
                <a:gd name="T86" fmla="*/ 174989 w 270"/>
                <a:gd name="T87" fmla="*/ 586516 h 218"/>
                <a:gd name="T88" fmla="*/ 232051 w 270"/>
                <a:gd name="T89" fmla="*/ 597942 h 218"/>
                <a:gd name="T90" fmla="*/ 296721 w 270"/>
                <a:gd name="T91" fmla="*/ 609367 h 218"/>
                <a:gd name="T92" fmla="*/ 346175 w 270"/>
                <a:gd name="T93" fmla="*/ 632219 h 218"/>
                <a:gd name="T94" fmla="*/ 346175 w 270"/>
                <a:gd name="T95" fmla="*/ 681730 h 218"/>
                <a:gd name="T96" fmla="*/ 376608 w 270"/>
                <a:gd name="T97" fmla="*/ 704581 h 218"/>
                <a:gd name="T98" fmla="*/ 426061 w 270"/>
                <a:gd name="T99" fmla="*/ 700772 h 218"/>
                <a:gd name="T100" fmla="*/ 464102 w 270"/>
                <a:gd name="T101" fmla="*/ 738858 h 218"/>
                <a:gd name="T102" fmla="*/ 464102 w 270"/>
                <a:gd name="T103" fmla="*/ 784560 h 218"/>
                <a:gd name="T104" fmla="*/ 505948 w 270"/>
                <a:gd name="T105" fmla="*/ 830263 h 218"/>
                <a:gd name="T106" fmla="*/ 532577 w 270"/>
                <a:gd name="T107" fmla="*/ 780752 h 218"/>
                <a:gd name="T108" fmla="*/ 524968 w 270"/>
                <a:gd name="T109" fmla="*/ 735049 h 218"/>
                <a:gd name="T110" fmla="*/ 540185 w 270"/>
                <a:gd name="T111" fmla="*/ 666496 h 218"/>
                <a:gd name="T112" fmla="*/ 589638 w 270"/>
                <a:gd name="T113" fmla="*/ 624602 h 218"/>
                <a:gd name="T114" fmla="*/ 616267 w 270"/>
                <a:gd name="T115" fmla="*/ 582708 h 2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0" h="218">
                  <a:moveTo>
                    <a:pt x="164" y="150"/>
                  </a:moveTo>
                  <a:cubicBezTo>
                    <a:pt x="165" y="150"/>
                    <a:pt x="174" y="146"/>
                    <a:pt x="174" y="146"/>
                  </a:cubicBezTo>
                  <a:cubicBezTo>
                    <a:pt x="174" y="146"/>
                    <a:pt x="179" y="142"/>
                    <a:pt x="180" y="142"/>
                  </a:cubicBezTo>
                  <a:cubicBezTo>
                    <a:pt x="180" y="142"/>
                    <a:pt x="187" y="142"/>
                    <a:pt x="187" y="142"/>
                  </a:cubicBezTo>
                  <a:cubicBezTo>
                    <a:pt x="187" y="142"/>
                    <a:pt x="186" y="139"/>
                    <a:pt x="187" y="138"/>
                  </a:cubicBezTo>
                  <a:cubicBezTo>
                    <a:pt x="187" y="138"/>
                    <a:pt x="189" y="135"/>
                    <a:pt x="189" y="135"/>
                  </a:cubicBezTo>
                  <a:cubicBezTo>
                    <a:pt x="190" y="134"/>
                    <a:pt x="193" y="130"/>
                    <a:pt x="194" y="130"/>
                  </a:cubicBezTo>
                  <a:cubicBezTo>
                    <a:pt x="194" y="129"/>
                    <a:pt x="198" y="125"/>
                    <a:pt x="198" y="125"/>
                  </a:cubicBezTo>
                  <a:cubicBezTo>
                    <a:pt x="199" y="124"/>
                    <a:pt x="200" y="118"/>
                    <a:pt x="200" y="118"/>
                  </a:cubicBezTo>
                  <a:cubicBezTo>
                    <a:pt x="212" y="117"/>
                    <a:pt x="212" y="117"/>
                    <a:pt x="212" y="117"/>
                  </a:cubicBezTo>
                  <a:cubicBezTo>
                    <a:pt x="215" y="115"/>
                    <a:pt x="215" y="115"/>
                    <a:pt x="215" y="115"/>
                  </a:cubicBezTo>
                  <a:cubicBezTo>
                    <a:pt x="221" y="106"/>
                    <a:pt x="221" y="106"/>
                    <a:pt x="221" y="106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24" y="84"/>
                    <a:pt x="224" y="84"/>
                    <a:pt x="224" y="84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9" y="75"/>
                    <a:pt x="229" y="75"/>
                    <a:pt x="229" y="75"/>
                  </a:cubicBezTo>
                  <a:cubicBezTo>
                    <a:pt x="229" y="75"/>
                    <a:pt x="236" y="64"/>
                    <a:pt x="236" y="63"/>
                  </a:cubicBezTo>
                  <a:cubicBezTo>
                    <a:pt x="236" y="63"/>
                    <a:pt x="238" y="56"/>
                    <a:pt x="238" y="56"/>
                  </a:cubicBezTo>
                  <a:cubicBezTo>
                    <a:pt x="236" y="53"/>
                    <a:pt x="236" y="53"/>
                    <a:pt x="236" y="53"/>
                  </a:cubicBezTo>
                  <a:cubicBezTo>
                    <a:pt x="233" y="46"/>
                    <a:pt x="233" y="46"/>
                    <a:pt x="233" y="46"/>
                  </a:cubicBezTo>
                  <a:cubicBezTo>
                    <a:pt x="233" y="39"/>
                    <a:pt x="233" y="39"/>
                    <a:pt x="233" y="39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41" y="32"/>
                    <a:pt x="241" y="32"/>
                    <a:pt x="241" y="32"/>
                  </a:cubicBezTo>
                  <a:cubicBezTo>
                    <a:pt x="241" y="32"/>
                    <a:pt x="244" y="31"/>
                    <a:pt x="245" y="31"/>
                  </a:cubicBezTo>
                  <a:cubicBezTo>
                    <a:pt x="245" y="31"/>
                    <a:pt x="250" y="29"/>
                    <a:pt x="250" y="29"/>
                  </a:cubicBezTo>
                  <a:cubicBezTo>
                    <a:pt x="251" y="29"/>
                    <a:pt x="255" y="29"/>
                    <a:pt x="256" y="29"/>
                  </a:cubicBezTo>
                  <a:cubicBezTo>
                    <a:pt x="256" y="28"/>
                    <a:pt x="263" y="26"/>
                    <a:pt x="263" y="26"/>
                  </a:cubicBezTo>
                  <a:cubicBezTo>
                    <a:pt x="270" y="23"/>
                    <a:pt x="270" y="23"/>
                    <a:pt x="270" y="23"/>
                  </a:cubicBezTo>
                  <a:cubicBezTo>
                    <a:pt x="268" y="18"/>
                    <a:pt x="268" y="18"/>
                    <a:pt x="268" y="18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7" y="16"/>
                    <a:pt x="264" y="14"/>
                    <a:pt x="264" y="14"/>
                  </a:cubicBezTo>
                  <a:cubicBezTo>
                    <a:pt x="263" y="13"/>
                    <a:pt x="258" y="11"/>
                    <a:pt x="258" y="11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48" y="19"/>
                    <a:pt x="245" y="20"/>
                    <a:pt x="244" y="19"/>
                  </a:cubicBezTo>
                  <a:cubicBezTo>
                    <a:pt x="244" y="19"/>
                    <a:pt x="241" y="16"/>
                    <a:pt x="241" y="15"/>
                  </a:cubicBezTo>
                  <a:cubicBezTo>
                    <a:pt x="241" y="15"/>
                    <a:pt x="242" y="10"/>
                    <a:pt x="242" y="10"/>
                  </a:cubicBezTo>
                  <a:cubicBezTo>
                    <a:pt x="242" y="9"/>
                    <a:pt x="243" y="6"/>
                    <a:pt x="243" y="6"/>
                  </a:cubicBezTo>
                  <a:cubicBezTo>
                    <a:pt x="237" y="6"/>
                    <a:pt x="237" y="6"/>
                    <a:pt x="237" y="6"/>
                  </a:cubicBezTo>
                  <a:cubicBezTo>
                    <a:pt x="233" y="7"/>
                    <a:pt x="233" y="7"/>
                    <a:pt x="233" y="7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7" y="11"/>
                    <a:pt x="227" y="11"/>
                  </a:cubicBezTo>
                  <a:cubicBezTo>
                    <a:pt x="227" y="12"/>
                    <a:pt x="225" y="16"/>
                    <a:pt x="225" y="16"/>
                  </a:cubicBezTo>
                  <a:cubicBezTo>
                    <a:pt x="225" y="17"/>
                    <a:pt x="221" y="20"/>
                    <a:pt x="221" y="20"/>
                  </a:cubicBezTo>
                  <a:cubicBezTo>
                    <a:pt x="219" y="24"/>
                    <a:pt x="219" y="24"/>
                    <a:pt x="219" y="24"/>
                  </a:cubicBezTo>
                  <a:cubicBezTo>
                    <a:pt x="217" y="22"/>
                    <a:pt x="217" y="22"/>
                    <a:pt x="217" y="22"/>
                  </a:cubicBezTo>
                  <a:cubicBezTo>
                    <a:pt x="217" y="22"/>
                    <a:pt x="213" y="25"/>
                    <a:pt x="210" y="26"/>
                  </a:cubicBezTo>
                  <a:cubicBezTo>
                    <a:pt x="208" y="27"/>
                    <a:pt x="204" y="26"/>
                    <a:pt x="203" y="26"/>
                  </a:cubicBezTo>
                  <a:cubicBezTo>
                    <a:pt x="201" y="26"/>
                    <a:pt x="199" y="25"/>
                    <a:pt x="198" y="26"/>
                  </a:cubicBezTo>
                  <a:cubicBezTo>
                    <a:pt x="197" y="26"/>
                    <a:pt x="193" y="30"/>
                    <a:pt x="192" y="32"/>
                  </a:cubicBezTo>
                  <a:cubicBezTo>
                    <a:pt x="192" y="35"/>
                    <a:pt x="192" y="41"/>
                    <a:pt x="192" y="41"/>
                  </a:cubicBezTo>
                  <a:cubicBezTo>
                    <a:pt x="192" y="41"/>
                    <a:pt x="192" y="45"/>
                    <a:pt x="191" y="46"/>
                  </a:cubicBezTo>
                  <a:cubicBezTo>
                    <a:pt x="191" y="48"/>
                    <a:pt x="189" y="51"/>
                    <a:pt x="189" y="52"/>
                  </a:cubicBezTo>
                  <a:cubicBezTo>
                    <a:pt x="188" y="54"/>
                    <a:pt x="189" y="55"/>
                    <a:pt x="188" y="56"/>
                  </a:cubicBezTo>
                  <a:cubicBezTo>
                    <a:pt x="188" y="57"/>
                    <a:pt x="184" y="57"/>
                    <a:pt x="183" y="57"/>
                  </a:cubicBezTo>
                  <a:cubicBezTo>
                    <a:pt x="182" y="57"/>
                    <a:pt x="179" y="57"/>
                    <a:pt x="177" y="58"/>
                  </a:cubicBezTo>
                  <a:cubicBezTo>
                    <a:pt x="175" y="59"/>
                    <a:pt x="170" y="59"/>
                    <a:pt x="170" y="59"/>
                  </a:cubicBezTo>
                  <a:cubicBezTo>
                    <a:pt x="165" y="57"/>
                    <a:pt x="165" y="57"/>
                    <a:pt x="165" y="57"/>
                  </a:cubicBezTo>
                  <a:cubicBezTo>
                    <a:pt x="165" y="57"/>
                    <a:pt x="164" y="52"/>
                    <a:pt x="163" y="51"/>
                  </a:cubicBezTo>
                  <a:cubicBezTo>
                    <a:pt x="163" y="50"/>
                    <a:pt x="162" y="44"/>
                    <a:pt x="162" y="44"/>
                  </a:cubicBezTo>
                  <a:cubicBezTo>
                    <a:pt x="162" y="44"/>
                    <a:pt x="159" y="41"/>
                    <a:pt x="158" y="40"/>
                  </a:cubicBezTo>
                  <a:cubicBezTo>
                    <a:pt x="158" y="40"/>
                    <a:pt x="155" y="37"/>
                    <a:pt x="154" y="37"/>
                  </a:cubicBezTo>
                  <a:cubicBezTo>
                    <a:pt x="154" y="36"/>
                    <a:pt x="151" y="32"/>
                    <a:pt x="150" y="31"/>
                  </a:cubicBezTo>
                  <a:cubicBezTo>
                    <a:pt x="150" y="30"/>
                    <a:pt x="146" y="25"/>
                    <a:pt x="146" y="25"/>
                  </a:cubicBezTo>
                  <a:cubicBezTo>
                    <a:pt x="146" y="25"/>
                    <a:pt x="140" y="29"/>
                    <a:pt x="140" y="29"/>
                  </a:cubicBezTo>
                  <a:cubicBezTo>
                    <a:pt x="140" y="30"/>
                    <a:pt x="138" y="36"/>
                    <a:pt x="138" y="36"/>
                  </a:cubicBezTo>
                  <a:cubicBezTo>
                    <a:pt x="138" y="36"/>
                    <a:pt x="133" y="35"/>
                    <a:pt x="132" y="35"/>
                  </a:cubicBezTo>
                  <a:cubicBezTo>
                    <a:pt x="132" y="35"/>
                    <a:pt x="127" y="33"/>
                    <a:pt x="127" y="34"/>
                  </a:cubicBezTo>
                  <a:cubicBezTo>
                    <a:pt x="127" y="34"/>
                    <a:pt x="125" y="38"/>
                    <a:pt x="124" y="38"/>
                  </a:cubicBezTo>
                  <a:cubicBezTo>
                    <a:pt x="124" y="38"/>
                    <a:pt x="121" y="38"/>
                    <a:pt x="121" y="37"/>
                  </a:cubicBezTo>
                  <a:cubicBezTo>
                    <a:pt x="120" y="37"/>
                    <a:pt x="120" y="34"/>
                    <a:pt x="119" y="34"/>
                  </a:cubicBezTo>
                  <a:cubicBezTo>
                    <a:pt x="119" y="33"/>
                    <a:pt x="113" y="35"/>
                    <a:pt x="113" y="35"/>
                  </a:cubicBezTo>
                  <a:cubicBezTo>
                    <a:pt x="112" y="35"/>
                    <a:pt x="109" y="33"/>
                    <a:pt x="108" y="32"/>
                  </a:cubicBezTo>
                  <a:cubicBezTo>
                    <a:pt x="108" y="31"/>
                    <a:pt x="105" y="26"/>
                    <a:pt x="105" y="26"/>
                  </a:cubicBezTo>
                  <a:cubicBezTo>
                    <a:pt x="105" y="25"/>
                    <a:pt x="105" y="17"/>
                    <a:pt x="105" y="17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9"/>
                    <a:pt x="78" y="9"/>
                  </a:cubicBezTo>
                  <a:cubicBezTo>
                    <a:pt x="78" y="10"/>
                    <a:pt x="78" y="14"/>
                    <a:pt x="78" y="14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5" y="15"/>
                    <a:pt x="65" y="16"/>
                  </a:cubicBezTo>
                  <a:cubicBezTo>
                    <a:pt x="66" y="16"/>
                    <a:pt x="65" y="20"/>
                    <a:pt x="65" y="20"/>
                  </a:cubicBezTo>
                  <a:cubicBezTo>
                    <a:pt x="65" y="20"/>
                    <a:pt x="61" y="20"/>
                    <a:pt x="61" y="20"/>
                  </a:cubicBezTo>
                  <a:cubicBezTo>
                    <a:pt x="61" y="20"/>
                    <a:pt x="59" y="18"/>
                    <a:pt x="59" y="17"/>
                  </a:cubicBezTo>
                  <a:cubicBezTo>
                    <a:pt x="59" y="16"/>
                    <a:pt x="56" y="13"/>
                    <a:pt x="56" y="13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4"/>
                    <a:pt x="48" y="51"/>
                    <a:pt x="49" y="52"/>
                  </a:cubicBezTo>
                  <a:cubicBezTo>
                    <a:pt x="49" y="52"/>
                    <a:pt x="50" y="53"/>
                    <a:pt x="50" y="54"/>
                  </a:cubicBezTo>
                  <a:cubicBezTo>
                    <a:pt x="51" y="55"/>
                    <a:pt x="52" y="57"/>
                    <a:pt x="52" y="57"/>
                  </a:cubicBezTo>
                  <a:cubicBezTo>
                    <a:pt x="52" y="57"/>
                    <a:pt x="52" y="61"/>
                    <a:pt x="51" y="62"/>
                  </a:cubicBezTo>
                  <a:cubicBezTo>
                    <a:pt x="51" y="62"/>
                    <a:pt x="45" y="63"/>
                    <a:pt x="45" y="63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9" y="88"/>
                    <a:pt x="27" y="90"/>
                    <a:pt x="26" y="90"/>
                  </a:cubicBezTo>
                  <a:cubicBezTo>
                    <a:pt x="25" y="90"/>
                    <a:pt x="22" y="87"/>
                    <a:pt x="22" y="87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13" y="86"/>
                    <a:pt x="12" y="86"/>
                  </a:cubicBezTo>
                  <a:cubicBezTo>
                    <a:pt x="12" y="86"/>
                    <a:pt x="8" y="86"/>
                    <a:pt x="8" y="86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8" y="93"/>
                    <a:pt x="5" y="96"/>
                    <a:pt x="5" y="97"/>
                  </a:cubicBezTo>
                  <a:cubicBezTo>
                    <a:pt x="4" y="98"/>
                    <a:pt x="0" y="104"/>
                    <a:pt x="0" y="104"/>
                  </a:cubicBezTo>
                  <a:cubicBezTo>
                    <a:pt x="0" y="105"/>
                    <a:pt x="2" y="108"/>
                    <a:pt x="3" y="109"/>
                  </a:cubicBezTo>
                  <a:cubicBezTo>
                    <a:pt x="5" y="110"/>
                    <a:pt x="6" y="111"/>
                    <a:pt x="7" y="111"/>
                  </a:cubicBezTo>
                  <a:cubicBezTo>
                    <a:pt x="8" y="112"/>
                    <a:pt x="11" y="111"/>
                    <a:pt x="13" y="111"/>
                  </a:cubicBezTo>
                  <a:cubicBezTo>
                    <a:pt x="14" y="112"/>
                    <a:pt x="20" y="115"/>
                    <a:pt x="21" y="115"/>
                  </a:cubicBezTo>
                  <a:cubicBezTo>
                    <a:pt x="22" y="116"/>
                    <a:pt x="26" y="119"/>
                    <a:pt x="27" y="120"/>
                  </a:cubicBezTo>
                  <a:cubicBezTo>
                    <a:pt x="28" y="121"/>
                    <a:pt x="33" y="124"/>
                    <a:pt x="34" y="126"/>
                  </a:cubicBezTo>
                  <a:cubicBezTo>
                    <a:pt x="35" y="127"/>
                    <a:pt x="34" y="130"/>
                    <a:pt x="35" y="132"/>
                  </a:cubicBezTo>
                  <a:cubicBezTo>
                    <a:pt x="35" y="133"/>
                    <a:pt x="33" y="135"/>
                    <a:pt x="32" y="135"/>
                  </a:cubicBezTo>
                  <a:cubicBezTo>
                    <a:pt x="32" y="136"/>
                    <a:pt x="28" y="139"/>
                    <a:pt x="27" y="140"/>
                  </a:cubicBezTo>
                  <a:cubicBezTo>
                    <a:pt x="27" y="141"/>
                    <a:pt x="26" y="145"/>
                    <a:pt x="26" y="146"/>
                  </a:cubicBezTo>
                  <a:cubicBezTo>
                    <a:pt x="26" y="147"/>
                    <a:pt x="26" y="151"/>
                    <a:pt x="26" y="152"/>
                  </a:cubicBezTo>
                  <a:cubicBezTo>
                    <a:pt x="26" y="152"/>
                    <a:pt x="23" y="155"/>
                    <a:pt x="23" y="156"/>
                  </a:cubicBezTo>
                  <a:cubicBezTo>
                    <a:pt x="22" y="157"/>
                    <a:pt x="23" y="158"/>
                    <a:pt x="23" y="158"/>
                  </a:cubicBezTo>
                  <a:cubicBezTo>
                    <a:pt x="30" y="158"/>
                    <a:pt x="30" y="158"/>
                    <a:pt x="30" y="158"/>
                  </a:cubicBezTo>
                  <a:cubicBezTo>
                    <a:pt x="30" y="158"/>
                    <a:pt x="38" y="157"/>
                    <a:pt x="40" y="156"/>
                  </a:cubicBezTo>
                  <a:cubicBezTo>
                    <a:pt x="42" y="155"/>
                    <a:pt x="45" y="154"/>
                    <a:pt x="46" y="154"/>
                  </a:cubicBezTo>
                  <a:cubicBezTo>
                    <a:pt x="47" y="153"/>
                    <a:pt x="51" y="155"/>
                    <a:pt x="51" y="155"/>
                  </a:cubicBezTo>
                  <a:cubicBezTo>
                    <a:pt x="51" y="155"/>
                    <a:pt x="56" y="155"/>
                    <a:pt x="57" y="155"/>
                  </a:cubicBezTo>
                  <a:cubicBezTo>
                    <a:pt x="57" y="155"/>
                    <a:pt x="61" y="157"/>
                    <a:pt x="61" y="157"/>
                  </a:cubicBezTo>
                  <a:cubicBezTo>
                    <a:pt x="61" y="157"/>
                    <a:pt x="63" y="159"/>
                    <a:pt x="65" y="160"/>
                  </a:cubicBezTo>
                  <a:cubicBezTo>
                    <a:pt x="67" y="161"/>
                    <a:pt x="71" y="161"/>
                    <a:pt x="71" y="161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78" y="160"/>
                    <a:pt x="79" y="159"/>
                    <a:pt x="80" y="160"/>
                  </a:cubicBezTo>
                  <a:cubicBezTo>
                    <a:pt x="81" y="161"/>
                    <a:pt x="85" y="163"/>
                    <a:pt x="86" y="163"/>
                  </a:cubicBezTo>
                  <a:cubicBezTo>
                    <a:pt x="87" y="163"/>
                    <a:pt x="91" y="165"/>
                    <a:pt x="91" y="166"/>
                  </a:cubicBezTo>
                  <a:cubicBezTo>
                    <a:pt x="91" y="166"/>
                    <a:pt x="92" y="168"/>
                    <a:pt x="92" y="168"/>
                  </a:cubicBezTo>
                  <a:cubicBezTo>
                    <a:pt x="92" y="168"/>
                    <a:pt x="91" y="173"/>
                    <a:pt x="91" y="173"/>
                  </a:cubicBezTo>
                  <a:cubicBezTo>
                    <a:pt x="91" y="173"/>
                    <a:pt x="91" y="178"/>
                    <a:pt x="91" y="179"/>
                  </a:cubicBezTo>
                  <a:cubicBezTo>
                    <a:pt x="91" y="180"/>
                    <a:pt x="92" y="183"/>
                    <a:pt x="92" y="183"/>
                  </a:cubicBezTo>
                  <a:cubicBezTo>
                    <a:pt x="93" y="184"/>
                    <a:pt x="95" y="185"/>
                    <a:pt x="95" y="185"/>
                  </a:cubicBezTo>
                  <a:cubicBezTo>
                    <a:pt x="95" y="185"/>
                    <a:pt x="98" y="184"/>
                    <a:pt x="99" y="185"/>
                  </a:cubicBezTo>
                  <a:cubicBezTo>
                    <a:pt x="100" y="185"/>
                    <a:pt x="102" y="187"/>
                    <a:pt x="102" y="187"/>
                  </a:cubicBezTo>
                  <a:cubicBezTo>
                    <a:pt x="102" y="187"/>
                    <a:pt x="104" y="185"/>
                    <a:pt x="106" y="185"/>
                  </a:cubicBezTo>
                  <a:cubicBezTo>
                    <a:pt x="107" y="184"/>
                    <a:pt x="111" y="184"/>
                    <a:pt x="112" y="184"/>
                  </a:cubicBezTo>
                  <a:cubicBezTo>
                    <a:pt x="113" y="184"/>
                    <a:pt x="117" y="184"/>
                    <a:pt x="117" y="185"/>
                  </a:cubicBezTo>
                  <a:cubicBezTo>
                    <a:pt x="118" y="185"/>
                    <a:pt x="120" y="188"/>
                    <a:pt x="120" y="189"/>
                  </a:cubicBezTo>
                  <a:cubicBezTo>
                    <a:pt x="120" y="189"/>
                    <a:pt x="122" y="193"/>
                    <a:pt x="122" y="194"/>
                  </a:cubicBezTo>
                  <a:cubicBezTo>
                    <a:pt x="122" y="195"/>
                    <a:pt x="121" y="197"/>
                    <a:pt x="122" y="198"/>
                  </a:cubicBezTo>
                  <a:cubicBezTo>
                    <a:pt x="122" y="198"/>
                    <a:pt x="123" y="200"/>
                    <a:pt x="123" y="201"/>
                  </a:cubicBezTo>
                  <a:cubicBezTo>
                    <a:pt x="123" y="201"/>
                    <a:pt x="122" y="205"/>
                    <a:pt x="122" y="206"/>
                  </a:cubicBezTo>
                  <a:cubicBezTo>
                    <a:pt x="122" y="207"/>
                    <a:pt x="123" y="210"/>
                    <a:pt x="123" y="211"/>
                  </a:cubicBezTo>
                  <a:cubicBezTo>
                    <a:pt x="124" y="212"/>
                    <a:pt x="126" y="215"/>
                    <a:pt x="127" y="216"/>
                  </a:cubicBezTo>
                  <a:cubicBezTo>
                    <a:pt x="128" y="217"/>
                    <a:pt x="133" y="218"/>
                    <a:pt x="133" y="218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41" y="211"/>
                    <a:pt x="141" y="211"/>
                    <a:pt x="141" y="211"/>
                  </a:cubicBezTo>
                  <a:cubicBezTo>
                    <a:pt x="140" y="205"/>
                    <a:pt x="140" y="205"/>
                    <a:pt x="140" y="205"/>
                  </a:cubicBezTo>
                  <a:cubicBezTo>
                    <a:pt x="140" y="205"/>
                    <a:pt x="141" y="204"/>
                    <a:pt x="141" y="204"/>
                  </a:cubicBezTo>
                  <a:cubicBezTo>
                    <a:pt x="141" y="203"/>
                    <a:pt x="139" y="199"/>
                    <a:pt x="138" y="198"/>
                  </a:cubicBezTo>
                  <a:cubicBezTo>
                    <a:pt x="138" y="197"/>
                    <a:pt x="138" y="193"/>
                    <a:pt x="138" y="193"/>
                  </a:cubicBezTo>
                  <a:cubicBezTo>
                    <a:pt x="139" y="192"/>
                    <a:pt x="142" y="189"/>
                    <a:pt x="142" y="188"/>
                  </a:cubicBezTo>
                  <a:cubicBezTo>
                    <a:pt x="142" y="188"/>
                    <a:pt x="140" y="180"/>
                    <a:pt x="140" y="180"/>
                  </a:cubicBezTo>
                  <a:cubicBezTo>
                    <a:pt x="142" y="175"/>
                    <a:pt x="142" y="175"/>
                    <a:pt x="142" y="175"/>
                  </a:cubicBezTo>
                  <a:cubicBezTo>
                    <a:pt x="147" y="168"/>
                    <a:pt x="147" y="168"/>
                    <a:pt x="147" y="168"/>
                  </a:cubicBezTo>
                  <a:cubicBezTo>
                    <a:pt x="147" y="168"/>
                    <a:pt x="150" y="166"/>
                    <a:pt x="151" y="166"/>
                  </a:cubicBezTo>
                  <a:cubicBezTo>
                    <a:pt x="151" y="165"/>
                    <a:pt x="155" y="164"/>
                    <a:pt x="155" y="164"/>
                  </a:cubicBezTo>
                  <a:cubicBezTo>
                    <a:pt x="156" y="164"/>
                    <a:pt x="160" y="163"/>
                    <a:pt x="161" y="162"/>
                  </a:cubicBezTo>
                  <a:cubicBezTo>
                    <a:pt x="161" y="162"/>
                    <a:pt x="162" y="159"/>
                    <a:pt x="162" y="159"/>
                  </a:cubicBezTo>
                  <a:cubicBezTo>
                    <a:pt x="162" y="153"/>
                    <a:pt x="162" y="153"/>
                    <a:pt x="162" y="153"/>
                  </a:cubicBezTo>
                  <a:cubicBezTo>
                    <a:pt x="162" y="153"/>
                    <a:pt x="164" y="150"/>
                    <a:pt x="164" y="150"/>
                  </a:cubicBezTo>
                  <a:close/>
                </a:path>
              </a:pathLst>
            </a:custGeom>
            <a:solidFill>
              <a:srgbClr val="FFC701"/>
            </a:solidFill>
            <a:ln w="7938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44" name="Conector: angular 43">
            <a:extLst>
              <a:ext uri="{FF2B5EF4-FFF2-40B4-BE49-F238E27FC236}">
                <a16:creationId xmlns:a16="http://schemas.microsoft.com/office/drawing/2014/main" id="{B8D06204-296A-F37A-881B-AEBACA5F01E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4301128" y="2669881"/>
            <a:ext cx="1031499" cy="93056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ángulo 45">
            <a:extLst>
              <a:ext uri="{FF2B5EF4-FFF2-40B4-BE49-F238E27FC236}">
                <a16:creationId xmlns:a16="http://schemas.microsoft.com/office/drawing/2014/main" id="{4C842392-8FCF-31EE-C1D7-54C421EF55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32627" y="2395108"/>
            <a:ext cx="1586181" cy="5344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 Ibarra</a:t>
            </a:r>
          </a:p>
        </p:txBody>
      </p:sp>
      <p:cxnSp>
        <p:nvCxnSpPr>
          <p:cNvPr id="47" name="Conector: angular 46">
            <a:extLst>
              <a:ext uri="{FF2B5EF4-FFF2-40B4-BE49-F238E27FC236}">
                <a16:creationId xmlns:a16="http://schemas.microsoft.com/office/drawing/2014/main" id="{09B99CFE-1361-91F1-9B70-F484E02A619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4224170" y="3418376"/>
            <a:ext cx="1863676" cy="46177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ángulo 48">
            <a:extLst>
              <a:ext uri="{FF2B5EF4-FFF2-40B4-BE49-F238E27FC236}">
                <a16:creationId xmlns:a16="http://schemas.microsoft.com/office/drawing/2014/main" id="{5C54903C-7AEF-36B1-E0B8-3BDFA7C111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87846" y="3151156"/>
            <a:ext cx="1586181" cy="534439"/>
          </a:xfrm>
          <a:prstGeom prst="rect">
            <a:avLst/>
          </a:prstGeom>
          <a:solidFill>
            <a:srgbClr val="FFC70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 Central</a:t>
            </a:r>
          </a:p>
        </p:txBody>
      </p:sp>
      <p:cxnSp>
        <p:nvCxnSpPr>
          <p:cNvPr id="50" name="Conector: angular 49">
            <a:extLst>
              <a:ext uri="{FF2B5EF4-FFF2-40B4-BE49-F238E27FC236}">
                <a16:creationId xmlns:a16="http://schemas.microsoft.com/office/drawing/2014/main" id="{697ECE42-7FD3-0CA1-46CF-26BED577139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148541" y="4420156"/>
            <a:ext cx="2045445" cy="84177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ángulo 50">
            <a:extLst>
              <a:ext uri="{FF2B5EF4-FFF2-40B4-BE49-F238E27FC236}">
                <a16:creationId xmlns:a16="http://schemas.microsoft.com/office/drawing/2014/main" id="{F7D2269C-409C-C3B1-B2FA-AADB66CC22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80788" y="4994715"/>
            <a:ext cx="1586181" cy="5344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 Ambato</a:t>
            </a:r>
          </a:p>
        </p:txBody>
      </p:sp>
      <p:cxnSp>
        <p:nvCxnSpPr>
          <p:cNvPr id="54" name="Conector: angular 53">
            <a:extLst>
              <a:ext uri="{FF2B5EF4-FFF2-40B4-BE49-F238E27FC236}">
                <a16:creationId xmlns:a16="http://schemas.microsoft.com/office/drawing/2014/main" id="{25CC910E-D22D-CDD4-F3C7-6892DB4A790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888229" y="5248475"/>
            <a:ext cx="1624680" cy="7784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ángulo 54">
            <a:extLst>
              <a:ext uri="{FF2B5EF4-FFF2-40B4-BE49-F238E27FC236}">
                <a16:creationId xmlns:a16="http://schemas.microsoft.com/office/drawing/2014/main" id="{BCA0B0C2-4B11-4A02-FFB5-52BA6C9BC9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2909" y="5786064"/>
            <a:ext cx="1586181" cy="5344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 Cuenca</a:t>
            </a:r>
          </a:p>
        </p:txBody>
      </p:sp>
      <p:cxnSp>
        <p:nvCxnSpPr>
          <p:cNvPr id="58" name="Conector: angular 57">
            <a:extLst>
              <a:ext uri="{FF2B5EF4-FFF2-40B4-BE49-F238E27FC236}">
                <a16:creationId xmlns:a16="http://schemas.microsoft.com/office/drawing/2014/main" id="{E59F3A35-E071-927D-36BE-780C9EC4F0E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rot="10800000">
            <a:off x="2421638" y="3676647"/>
            <a:ext cx="746735" cy="34122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ángulo 58">
            <a:extLst>
              <a:ext uri="{FF2B5EF4-FFF2-40B4-BE49-F238E27FC236}">
                <a16:creationId xmlns:a16="http://schemas.microsoft.com/office/drawing/2014/main" id="{C1412C22-6847-E33E-AD63-235B96F83C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3983" y="3418828"/>
            <a:ext cx="1586181" cy="5344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 Portoviejo</a:t>
            </a:r>
          </a:p>
        </p:txBody>
      </p:sp>
      <p:cxnSp>
        <p:nvCxnSpPr>
          <p:cNvPr id="60" name="Conector: angular 59">
            <a:extLst>
              <a:ext uri="{FF2B5EF4-FFF2-40B4-BE49-F238E27FC236}">
                <a16:creationId xmlns:a16="http://schemas.microsoft.com/office/drawing/2014/main" id="{A938E501-6AF8-CAE4-A594-EA2BF267F8F1}"/>
              </a:ext>
            </a:extLst>
          </p:cNvPr>
          <p:cNvCxnSpPr>
            <a:cxnSpLocks noGrp="1" noRot="1" noMove="1" noResize="1" noEditPoints="1" noAdjustHandles="1" noChangeArrowheads="1" noChangeShapeType="1"/>
            <a:endCxn id="61" idx="3"/>
          </p:cNvCxnSpPr>
          <p:nvPr/>
        </p:nvCxnSpPr>
        <p:spPr>
          <a:xfrm rot="10800000">
            <a:off x="2426909" y="4676903"/>
            <a:ext cx="825840" cy="29266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ángulo 60">
            <a:extLst>
              <a:ext uri="{FF2B5EF4-FFF2-40B4-BE49-F238E27FC236}">
                <a16:creationId xmlns:a16="http://schemas.microsoft.com/office/drawing/2014/main" id="{E803D7D4-001B-A0A6-CBD4-8F9FC9FDA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0728" y="4409682"/>
            <a:ext cx="1586181" cy="5344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400" b="1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 Guayaquil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A41A8AF3-4DB9-8FD0-9F68-A3D1D57AED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4765" y="1048431"/>
            <a:ext cx="7737033" cy="103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6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basa en un modelo participativo, territorial e intercultural que fortalece las capacidades organizativas y productivas de los PIAM, promoviendo desarrollo sostenible, inclusión y respeto a la diversidad. </a:t>
            </a:r>
          </a:p>
          <a:p>
            <a:pPr lvl="0"/>
            <a:endParaRPr lang="es-MX" sz="1600" dirty="0">
              <a:solidFill>
                <a:srgbClr val="2D2D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MX" sz="1600" dirty="0">
                <a:solidFill>
                  <a:srgbClr val="2D2D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Cuenta con 5 UIP territoriales y una UIP central:</a:t>
            </a:r>
            <a:endParaRPr lang="es-EC" sz="1600" dirty="0">
              <a:solidFill>
                <a:srgbClr val="2D2D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35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5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8994"/>
            <a:ext cx="12192000" cy="57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2579" y="5539319"/>
            <a:ext cx="2453821" cy="47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rcRect/>
          <a:stretch/>
        </p:blipFill>
        <p:spPr>
          <a:xfrm>
            <a:off x="5136444" y="5778500"/>
            <a:ext cx="1919111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6">
            <a:alphaModFix amt="30000"/>
          </a:blip>
          <a:srcRect b="12869"/>
          <a:stretch/>
        </p:blipFill>
        <p:spPr>
          <a:xfrm>
            <a:off x="4267200" y="1178528"/>
            <a:ext cx="7772400" cy="459997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9321" y="-14555"/>
            <a:ext cx="3976099" cy="707886"/>
          </a:xfrm>
          <a:prstGeom prst="parallelogram">
            <a:avLst>
              <a:gd name="adj" fmla="val 25000"/>
            </a:avLst>
          </a:prstGeom>
          <a:solidFill>
            <a:srgbClr val="FFC7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6165" y="47000"/>
            <a:ext cx="33313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i="1" dirty="0">
                <a:solidFill>
                  <a:srgbClr val="2D2D93"/>
                </a:solidFill>
                <a:latin typeface="Montserrat"/>
                <a:ea typeface="Montserrat"/>
                <a:cs typeface="Montserrat"/>
                <a:sym typeface="Montserrat"/>
              </a:rPr>
              <a:t>Instituto Nacional de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i="1" dirty="0">
                <a:solidFill>
                  <a:srgbClr val="2D2D93"/>
                </a:solidFill>
                <a:latin typeface="Montserrat"/>
                <a:ea typeface="Montserrat"/>
                <a:cs typeface="Montserrat"/>
                <a:sym typeface="Montserrat"/>
              </a:rPr>
              <a:t>Economía Popular y Solidaria</a:t>
            </a:r>
            <a:endParaRPr dirty="0"/>
          </a:p>
        </p:txBody>
      </p:sp>
      <p:sp>
        <p:nvSpPr>
          <p:cNvPr id="5" name="Google Shape;102;g39eae49e6a9_0_0">
            <a:extLst>
              <a:ext uri="{FF2B5EF4-FFF2-40B4-BE49-F238E27FC236}">
                <a16:creationId xmlns:a16="http://schemas.microsoft.com/office/drawing/2014/main" id="{31FF2C33-C68C-0E3C-2F09-34904A6FA358}"/>
              </a:ext>
            </a:extLst>
          </p:cNvPr>
          <p:cNvSpPr txBox="1"/>
          <p:nvPr/>
        </p:nvSpPr>
        <p:spPr>
          <a:xfrm>
            <a:off x="1032050" y="2390375"/>
            <a:ext cx="9815020" cy="162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s-ES" sz="2800" b="1" dirty="0">
                <a:solidFill>
                  <a:schemeClr val="lt1"/>
                </a:solidFill>
                <a:highlight>
                  <a:srgbClr val="2D2D93"/>
                </a:highlight>
              </a:rPr>
              <a:t>Tema 1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s-ES" sz="2400" dirty="0">
                <a:solidFill>
                  <a:schemeClr val="lt1"/>
                </a:solidFill>
                <a:highlight>
                  <a:srgbClr val="2D2D93"/>
                </a:highlight>
              </a:rPr>
              <a:t>Información corta del tema 1.</a:t>
            </a:r>
            <a:endParaRPr sz="2400" dirty="0">
              <a:solidFill>
                <a:schemeClr val="lt1"/>
              </a:solidFill>
              <a:highlight>
                <a:srgbClr val="2D2D9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2394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1E710-B1E2-3597-B28E-A3B6C375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2ECE305-19E0-B87A-F74D-2C808C0363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6" name="Google Shape;112;p2">
            <a:extLst>
              <a:ext uri="{FF2B5EF4-FFF2-40B4-BE49-F238E27FC236}">
                <a16:creationId xmlns:a16="http://schemas.microsoft.com/office/drawing/2014/main" id="{9615B75B-6D7E-EB58-79D0-B21B02A27F12}"/>
              </a:ext>
            </a:extLst>
          </p:cNvPr>
          <p:cNvSpPr txBox="1"/>
          <p:nvPr/>
        </p:nvSpPr>
        <p:spPr>
          <a:xfrm>
            <a:off x="1010400" y="195150"/>
            <a:ext cx="103967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2D2D93"/>
                </a:solidFill>
              </a:rPr>
              <a:t>Seguimiento de acuerdos:</a:t>
            </a:r>
            <a:endParaRPr sz="2000" dirty="0">
              <a:solidFill>
                <a:srgbClr val="2D2D93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2400" b="1" dirty="0">
                <a:solidFill>
                  <a:srgbClr val="2D2D93"/>
                </a:solidFill>
              </a:rPr>
              <a:t>Fundamentos del marketing digital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A6264D2-A5CA-4A03-903D-479C09A7D5DB}"/>
              </a:ext>
            </a:extLst>
          </p:cNvPr>
          <p:cNvSpPr/>
          <p:nvPr/>
        </p:nvSpPr>
        <p:spPr>
          <a:xfrm>
            <a:off x="2093017" y="1228489"/>
            <a:ext cx="6190673" cy="2900597"/>
          </a:xfrm>
          <a:custGeom>
            <a:avLst/>
            <a:gdLst/>
            <a:ahLst/>
            <a:cxnLst/>
            <a:rect l="l" t="t" r="r" b="b"/>
            <a:pathLst>
              <a:path w="9403300" h="5289356">
                <a:moveTo>
                  <a:pt x="0" y="0"/>
                </a:moveTo>
                <a:lnTo>
                  <a:pt x="9403300" y="0"/>
                </a:lnTo>
                <a:lnTo>
                  <a:pt x="9403300" y="5289357"/>
                </a:lnTo>
                <a:lnTo>
                  <a:pt x="0" y="5289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6287A29C-4D6C-419D-A2BF-338B0A47E00C}"/>
              </a:ext>
            </a:extLst>
          </p:cNvPr>
          <p:cNvGrpSpPr/>
          <p:nvPr/>
        </p:nvGrpSpPr>
        <p:grpSpPr>
          <a:xfrm>
            <a:off x="-415257" y="-2327447"/>
            <a:ext cx="11207222" cy="2064079"/>
            <a:chOff x="0" y="0"/>
            <a:chExt cx="22697558" cy="5018574"/>
          </a:xfrm>
        </p:grpSpPr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85839F05-FAE5-4353-97D3-AEF4D58A9025}"/>
                </a:ext>
              </a:extLst>
            </p:cNvPr>
            <p:cNvSpPr txBox="1"/>
            <p:nvPr/>
          </p:nvSpPr>
          <p:spPr>
            <a:xfrm>
              <a:off x="0" y="190500"/>
              <a:ext cx="22697558" cy="3832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</a:pPr>
              <a:r>
                <a:rPr lang="en-US" sz="10800" dirty="0" err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Fundamentos</a:t>
              </a:r>
              <a:r>
                <a:rPr lang="en-US" sz="10800" dirty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 del marketing digital</a:t>
              </a: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A72B60A0-25BD-4871-BC1F-E15C6CA02B25}"/>
                </a:ext>
              </a:extLst>
            </p:cNvPr>
            <p:cNvSpPr txBox="1"/>
            <p:nvPr/>
          </p:nvSpPr>
          <p:spPr>
            <a:xfrm>
              <a:off x="0" y="4181944"/>
              <a:ext cx="22697558" cy="836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79"/>
                </a:lnSpc>
              </a:pPr>
              <a:r>
                <a:rPr lang="en-US" sz="3699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Conceptos clave del marketing digital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1477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DA81D-FA6E-9C4A-11B7-55653096D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9B36638-7BC1-909D-4AF9-536D18DBCF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sp>
        <p:nvSpPr>
          <p:cNvPr id="6" name="Google Shape;112;p2">
            <a:extLst>
              <a:ext uri="{FF2B5EF4-FFF2-40B4-BE49-F238E27FC236}">
                <a16:creationId xmlns:a16="http://schemas.microsoft.com/office/drawing/2014/main" id="{30EFAE38-02E0-E4AF-2514-C7E292BBDDAE}"/>
              </a:ext>
            </a:extLst>
          </p:cNvPr>
          <p:cNvSpPr txBox="1"/>
          <p:nvPr/>
        </p:nvSpPr>
        <p:spPr>
          <a:xfrm>
            <a:off x="1010400" y="195150"/>
            <a:ext cx="103967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2D2D93"/>
                </a:solidFill>
              </a:rPr>
              <a:t>Seguimiento de acuerdos:</a:t>
            </a:r>
            <a:endParaRPr sz="2000" dirty="0">
              <a:solidFill>
                <a:srgbClr val="2D2D93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2400" b="1" dirty="0">
                <a:solidFill>
                  <a:srgbClr val="2D2D93"/>
                </a:solidFill>
              </a:rPr>
              <a:t>Subproyectos pilotos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09B6B5-E12D-5D19-1FA9-B777C29D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17320"/>
            <a:ext cx="10515600" cy="4759643"/>
          </a:xfrm>
        </p:spPr>
        <p:txBody>
          <a:bodyPr>
            <a:normAutofit/>
          </a:bodyPr>
          <a:lstStyle/>
          <a:p>
            <a:r>
              <a:rPr lang="es-MX" sz="2000" dirty="0">
                <a:latin typeface="+mj-lt"/>
              </a:rPr>
              <a:t>¿Qué aprenderemos hoy? </a:t>
            </a:r>
            <a:endParaRPr lang="es-EC" sz="2000" dirty="0">
              <a:latin typeface="+mj-lt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22164F0-45AD-4B35-A8D1-F74182CC3E2B}"/>
              </a:ext>
            </a:extLst>
          </p:cNvPr>
          <p:cNvSpPr txBox="1"/>
          <p:nvPr/>
        </p:nvSpPr>
        <p:spPr>
          <a:xfrm>
            <a:off x="318532" y="3202226"/>
            <a:ext cx="1892433" cy="1289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¿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Qué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es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el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Marketing Digital?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5257107-DFA3-4759-8993-46E92DB2AB92}"/>
              </a:ext>
            </a:extLst>
          </p:cNvPr>
          <p:cNvSpPr txBox="1"/>
          <p:nvPr/>
        </p:nvSpPr>
        <p:spPr>
          <a:xfrm>
            <a:off x="3421033" y="3227503"/>
            <a:ext cx="1912330" cy="1289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Marketing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Tradicional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vs Marketing Digital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79E4695-6339-412C-89B9-F7607FDAB9D9}"/>
              </a:ext>
            </a:extLst>
          </p:cNvPr>
          <p:cNvSpPr txBox="1"/>
          <p:nvPr/>
        </p:nvSpPr>
        <p:spPr>
          <a:xfrm>
            <a:off x="5919187" y="3517252"/>
            <a:ext cx="1878904" cy="840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Importancia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del Marketing Digital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81D683D-DA51-402F-860C-C5FFBF3993E7}"/>
              </a:ext>
            </a:extLst>
          </p:cNvPr>
          <p:cNvSpPr txBox="1"/>
          <p:nvPr/>
        </p:nvSpPr>
        <p:spPr>
          <a:xfrm>
            <a:off x="8419202" y="3593014"/>
            <a:ext cx="1878904" cy="840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Casos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reales</a:t>
            </a:r>
            <a:r>
              <a:rPr lang="en-US" sz="1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uso</a:t>
            </a:r>
            <a:endParaRPr lang="en-US" sz="18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1590AB70-058F-4171-8C60-F19682E3F809}"/>
              </a:ext>
            </a:extLst>
          </p:cNvPr>
          <p:cNvSpPr/>
          <p:nvPr/>
        </p:nvSpPr>
        <p:spPr>
          <a:xfrm>
            <a:off x="838200" y="2749457"/>
            <a:ext cx="831284" cy="364950"/>
          </a:xfrm>
          <a:custGeom>
            <a:avLst/>
            <a:gdLst/>
            <a:ahLst/>
            <a:cxnLst/>
            <a:rect l="l" t="t" r="r" b="b"/>
            <a:pathLst>
              <a:path w="1137821" h="568911">
                <a:moveTo>
                  <a:pt x="0" y="0"/>
                </a:moveTo>
                <a:lnTo>
                  <a:pt x="1137821" y="0"/>
                </a:lnTo>
                <a:lnTo>
                  <a:pt x="1137821" y="568910"/>
                </a:lnTo>
                <a:lnTo>
                  <a:pt x="0" y="5689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 dirty="0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3BA8382B-435D-4FE3-9C03-B575AD1D846A}"/>
              </a:ext>
            </a:extLst>
          </p:cNvPr>
          <p:cNvSpPr/>
          <p:nvPr/>
        </p:nvSpPr>
        <p:spPr>
          <a:xfrm rot="-10800000">
            <a:off x="3944694" y="2780991"/>
            <a:ext cx="818308" cy="359254"/>
          </a:xfrm>
          <a:custGeom>
            <a:avLst/>
            <a:gdLst/>
            <a:ahLst/>
            <a:cxnLst/>
            <a:rect l="l" t="t" r="r" b="b"/>
            <a:pathLst>
              <a:path w="1120060" h="560030">
                <a:moveTo>
                  <a:pt x="0" y="0"/>
                </a:moveTo>
                <a:lnTo>
                  <a:pt x="1120060" y="0"/>
                </a:lnTo>
                <a:lnTo>
                  <a:pt x="1120060" y="560030"/>
                </a:lnTo>
                <a:lnTo>
                  <a:pt x="0" y="560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FAAD9CCB-59A6-4045-87D4-9EFFEDB9F83F}"/>
              </a:ext>
            </a:extLst>
          </p:cNvPr>
          <p:cNvSpPr/>
          <p:nvPr/>
        </p:nvSpPr>
        <p:spPr>
          <a:xfrm rot="-10800000">
            <a:off x="8949500" y="2780991"/>
            <a:ext cx="818308" cy="359254"/>
          </a:xfrm>
          <a:custGeom>
            <a:avLst/>
            <a:gdLst/>
            <a:ahLst/>
            <a:cxnLst/>
            <a:rect l="l" t="t" r="r" b="b"/>
            <a:pathLst>
              <a:path w="1120060" h="560030">
                <a:moveTo>
                  <a:pt x="0" y="0"/>
                </a:moveTo>
                <a:lnTo>
                  <a:pt x="1120061" y="0"/>
                </a:lnTo>
                <a:lnTo>
                  <a:pt x="1120061" y="560030"/>
                </a:lnTo>
                <a:lnTo>
                  <a:pt x="0" y="560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 dirty="0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76764A32-1793-4729-9774-E28256F7FC44}"/>
              </a:ext>
            </a:extLst>
          </p:cNvPr>
          <p:cNvSpPr/>
          <p:nvPr/>
        </p:nvSpPr>
        <p:spPr>
          <a:xfrm>
            <a:off x="6449485" y="2752305"/>
            <a:ext cx="818308" cy="359254"/>
          </a:xfrm>
          <a:custGeom>
            <a:avLst/>
            <a:gdLst/>
            <a:ahLst/>
            <a:cxnLst/>
            <a:rect l="l" t="t" r="r" b="b"/>
            <a:pathLst>
              <a:path w="1120060" h="560030">
                <a:moveTo>
                  <a:pt x="0" y="0"/>
                </a:moveTo>
                <a:lnTo>
                  <a:pt x="1120061" y="0"/>
                </a:lnTo>
                <a:lnTo>
                  <a:pt x="1120061" y="560030"/>
                </a:lnTo>
                <a:lnTo>
                  <a:pt x="0" y="560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585203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4041</TotalTime>
  <Words>907</Words>
  <Application>Microsoft Office PowerPoint</Application>
  <PresentationFormat>Panorámica</PresentationFormat>
  <Paragraphs>181</Paragraphs>
  <Slides>23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Raleway Bold</vt:lpstr>
      <vt:lpstr>Arial</vt:lpstr>
      <vt:lpstr>Raleway</vt:lpstr>
      <vt:lpstr>Montserrat</vt:lpstr>
      <vt:lpstr>Raleway Bold Italics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Cierre y reflexiónfinal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(Estudiante) Cristina Paola Cevallos Auz</cp:lastModifiedBy>
  <cp:revision>19</cp:revision>
  <dcterms:created xsi:type="dcterms:W3CDTF">2025-06-03T13:46:12Z</dcterms:created>
  <dcterms:modified xsi:type="dcterms:W3CDTF">2026-02-24T23:07:25Z</dcterms:modified>
</cp:coreProperties>
</file>